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tmp" ContentType="image/p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17"/>
  </p:notesMasterIdLst>
  <p:sldIdLst>
    <p:sldId id="256" r:id="rId2"/>
    <p:sldId id="260" r:id="rId3"/>
    <p:sldId id="270" r:id="rId4"/>
    <p:sldId id="263" r:id="rId5"/>
    <p:sldId id="258" r:id="rId6"/>
    <p:sldId id="262" r:id="rId7"/>
    <p:sldId id="257" r:id="rId8"/>
    <p:sldId id="267" r:id="rId9"/>
    <p:sldId id="259" r:id="rId10"/>
    <p:sldId id="261" r:id="rId11"/>
    <p:sldId id="268" r:id="rId12"/>
    <p:sldId id="265" r:id="rId13"/>
    <p:sldId id="264" r:id="rId14"/>
    <p:sldId id="269" r:id="rId15"/>
    <p:sldId id="266" r:id="rId1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4660"/>
  </p:normalViewPr>
  <p:slideViewPr>
    <p:cSldViewPr snapToGrid="0">
      <p:cViewPr varScale="1">
        <p:scale>
          <a:sx n="81" d="100"/>
          <a:sy n="81" d="100"/>
        </p:scale>
        <p:origin x="754" y="6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Kevin Hempel" userId="8628faba-5eb8-4880-91e4-6a7f52dcafbc" providerId="ADAL" clId="{F5B68A33-00B0-437F-9889-75DAC92EA403}"/>
    <pc:docChg chg="modSld">
      <pc:chgData name="Kevin Hempel" userId="8628faba-5eb8-4880-91e4-6a7f52dcafbc" providerId="ADAL" clId="{F5B68A33-00B0-437F-9889-75DAC92EA403}" dt="2022-11-19T19:53:09.652" v="2" actId="1036"/>
      <pc:docMkLst>
        <pc:docMk/>
      </pc:docMkLst>
      <pc:sldChg chg="modSp mod">
        <pc:chgData name="Kevin Hempel" userId="8628faba-5eb8-4880-91e4-6a7f52dcafbc" providerId="ADAL" clId="{F5B68A33-00B0-437F-9889-75DAC92EA403}" dt="2022-11-19T19:53:09.652" v="2" actId="1036"/>
        <pc:sldMkLst>
          <pc:docMk/>
          <pc:sldMk cId="1563191299" sldId="260"/>
        </pc:sldMkLst>
        <pc:picChg chg="mod">
          <ac:chgData name="Kevin Hempel" userId="8628faba-5eb8-4880-91e4-6a7f52dcafbc" providerId="ADAL" clId="{F5B68A33-00B0-437F-9889-75DAC92EA403}" dt="2022-11-19T19:53:09.652" v="2" actId="1036"/>
          <ac:picMkLst>
            <pc:docMk/>
            <pc:sldMk cId="1563191299" sldId="260"/>
            <ac:picMk id="2" creationId="{236D24F8-AE65-4BEC-8E32-26D3C2793BAA}"/>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F6399A9-80A7-4BEC-971A-6D64B8B65370}" type="datetimeFigureOut">
              <a:rPr lang="en-US" smtClean="0"/>
              <a:t>11/19/2022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AD27372-0172-42FE-A909-56E54AF1A2E3}" type="slidenum">
              <a:rPr lang="en-US" smtClean="0"/>
              <a:t>‹#›</a:t>
            </a:fld>
            <a:endParaRPr lang="en-US"/>
          </a:p>
        </p:txBody>
      </p:sp>
    </p:spTree>
    <p:extLst>
      <p:ext uri="{BB962C8B-B14F-4D97-AF65-F5344CB8AC3E}">
        <p14:creationId xmlns:p14="http://schemas.microsoft.com/office/powerpoint/2010/main" val="140007200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latin typeface="Times New Roman" panose="02020603050405020304" pitchFamily="18" charset="0"/>
                <a:cs typeface="Times New Roman" panose="02020603050405020304" pitchFamily="18" charset="0"/>
              </a:rPr>
              <a:t>Think of a company as a family.  Everyone in the family is responsible.  Teach your family members how to be watchful.  Think security while speaking publicly, </a:t>
            </a:r>
            <a:r>
              <a:rPr lang="en-US">
                <a:latin typeface="Times New Roman" panose="02020603050405020304" pitchFamily="18" charset="0"/>
                <a:cs typeface="Times New Roman" panose="02020603050405020304" pitchFamily="18" charset="0"/>
              </a:rPr>
              <a:t>or communicating via the phone, electronically, or the US Mail.  </a:t>
            </a:r>
            <a:endParaRPr lang="en-US" dirty="0">
              <a:latin typeface="Times New Roman" panose="02020603050405020304" pitchFamily="18"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2AD27372-0172-42FE-A909-56E54AF1A2E3}" type="slidenum">
              <a:rPr lang="en-US" smtClean="0"/>
              <a:t>2</a:t>
            </a:fld>
            <a:endParaRPr lang="en-US"/>
          </a:p>
        </p:txBody>
      </p:sp>
    </p:spTree>
    <p:extLst>
      <p:ext uri="{BB962C8B-B14F-4D97-AF65-F5344CB8AC3E}">
        <p14:creationId xmlns:p14="http://schemas.microsoft.com/office/powerpoint/2010/main" val="63960962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What does the password say? “No Hackers welcome”</a:t>
            </a:r>
          </a:p>
        </p:txBody>
      </p:sp>
      <p:sp>
        <p:nvSpPr>
          <p:cNvPr id="4" name="Slide Number Placeholder 3"/>
          <p:cNvSpPr>
            <a:spLocks noGrp="1"/>
          </p:cNvSpPr>
          <p:nvPr>
            <p:ph type="sldNum" sz="quarter" idx="5"/>
          </p:nvPr>
        </p:nvSpPr>
        <p:spPr/>
        <p:txBody>
          <a:bodyPr/>
          <a:lstStyle/>
          <a:p>
            <a:fld id="{2AD27372-0172-42FE-A909-56E54AF1A2E3}" type="slidenum">
              <a:rPr lang="en-US" smtClean="0"/>
              <a:t>11</a:t>
            </a:fld>
            <a:endParaRPr lang="en-US"/>
          </a:p>
        </p:txBody>
      </p:sp>
    </p:spTree>
    <p:extLst>
      <p:ext uri="{BB962C8B-B14F-4D97-AF65-F5344CB8AC3E}">
        <p14:creationId xmlns:p14="http://schemas.microsoft.com/office/powerpoint/2010/main" val="372263770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Ask someone for a password to use as an example.</a:t>
            </a:r>
          </a:p>
        </p:txBody>
      </p:sp>
      <p:sp>
        <p:nvSpPr>
          <p:cNvPr id="4" name="Slide Number Placeholder 3"/>
          <p:cNvSpPr>
            <a:spLocks noGrp="1"/>
          </p:cNvSpPr>
          <p:nvPr>
            <p:ph type="sldNum" sz="quarter" idx="5"/>
          </p:nvPr>
        </p:nvSpPr>
        <p:spPr/>
        <p:txBody>
          <a:bodyPr/>
          <a:lstStyle/>
          <a:p>
            <a:fld id="{2AD27372-0172-42FE-A909-56E54AF1A2E3}" type="slidenum">
              <a:rPr lang="en-US" smtClean="0"/>
              <a:t>12</a:t>
            </a:fld>
            <a:endParaRPr lang="en-US"/>
          </a:p>
        </p:txBody>
      </p:sp>
    </p:spTree>
    <p:extLst>
      <p:ext uri="{BB962C8B-B14F-4D97-AF65-F5344CB8AC3E}">
        <p14:creationId xmlns:p14="http://schemas.microsoft.com/office/powerpoint/2010/main" val="292364054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Be very wary of unsecured wireless!  Theft can be physical as well as wirelessly.   </a:t>
            </a:r>
          </a:p>
        </p:txBody>
      </p:sp>
      <p:sp>
        <p:nvSpPr>
          <p:cNvPr id="4" name="Slide Number Placeholder 3"/>
          <p:cNvSpPr>
            <a:spLocks noGrp="1"/>
          </p:cNvSpPr>
          <p:nvPr>
            <p:ph type="sldNum" sz="quarter" idx="5"/>
          </p:nvPr>
        </p:nvSpPr>
        <p:spPr/>
        <p:txBody>
          <a:bodyPr/>
          <a:lstStyle/>
          <a:p>
            <a:fld id="{2AD27372-0172-42FE-A909-56E54AF1A2E3}" type="slidenum">
              <a:rPr lang="en-US" smtClean="0"/>
              <a:t>14</a:t>
            </a:fld>
            <a:endParaRPr lang="en-US"/>
          </a:p>
        </p:txBody>
      </p:sp>
    </p:spTree>
    <p:extLst>
      <p:ext uri="{BB962C8B-B14F-4D97-AF65-F5344CB8AC3E}">
        <p14:creationId xmlns:p14="http://schemas.microsoft.com/office/powerpoint/2010/main" val="221218711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Internet fraud is big business in countries such as Nigeria.  What might be going on in this Nigerian building?</a:t>
            </a:r>
          </a:p>
        </p:txBody>
      </p:sp>
      <p:sp>
        <p:nvSpPr>
          <p:cNvPr id="4" name="Slide Number Placeholder 3"/>
          <p:cNvSpPr>
            <a:spLocks noGrp="1"/>
          </p:cNvSpPr>
          <p:nvPr>
            <p:ph type="sldNum" sz="quarter" idx="5"/>
          </p:nvPr>
        </p:nvSpPr>
        <p:spPr/>
        <p:txBody>
          <a:bodyPr/>
          <a:lstStyle/>
          <a:p>
            <a:fld id="{2AD27372-0172-42FE-A909-56E54AF1A2E3}" type="slidenum">
              <a:rPr lang="en-US" smtClean="0"/>
              <a:t>3</a:t>
            </a:fld>
            <a:endParaRPr lang="en-US"/>
          </a:p>
        </p:txBody>
      </p:sp>
    </p:spTree>
    <p:extLst>
      <p:ext uri="{BB962C8B-B14F-4D97-AF65-F5344CB8AC3E}">
        <p14:creationId xmlns:p14="http://schemas.microsoft.com/office/powerpoint/2010/main" val="371812072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0" i="0" dirty="0">
                <a:solidFill>
                  <a:srgbClr val="111111"/>
                </a:solidFill>
                <a:effectLst/>
                <a:latin typeface="Roboto" panose="02000000000000000000" pitchFamily="2" charset="0"/>
              </a:rPr>
              <a:t>What is identity theft?  The fraudulent acquisition and use of a person's private identifying information, usually for financial gain.  </a:t>
            </a:r>
            <a:r>
              <a:rPr lang="en-US" dirty="0"/>
              <a:t>Identity theft happens to one out of four individuals.</a:t>
            </a:r>
          </a:p>
        </p:txBody>
      </p:sp>
      <p:sp>
        <p:nvSpPr>
          <p:cNvPr id="4" name="Slide Number Placeholder 3"/>
          <p:cNvSpPr>
            <a:spLocks noGrp="1"/>
          </p:cNvSpPr>
          <p:nvPr>
            <p:ph type="sldNum" sz="quarter" idx="5"/>
          </p:nvPr>
        </p:nvSpPr>
        <p:spPr/>
        <p:txBody>
          <a:bodyPr/>
          <a:lstStyle/>
          <a:p>
            <a:fld id="{2AD27372-0172-42FE-A909-56E54AF1A2E3}" type="slidenum">
              <a:rPr lang="en-US" smtClean="0"/>
              <a:t>4</a:t>
            </a:fld>
            <a:endParaRPr lang="en-US"/>
          </a:p>
        </p:txBody>
      </p:sp>
    </p:spTree>
    <p:extLst>
      <p:ext uri="{BB962C8B-B14F-4D97-AF65-F5344CB8AC3E}">
        <p14:creationId xmlns:p14="http://schemas.microsoft.com/office/powerpoint/2010/main" val="383102489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latin typeface="Times New Roman" panose="02020603050405020304" pitchFamily="18" charset="0"/>
                <a:cs typeface="Times New Roman" panose="02020603050405020304" pitchFamily="18" charset="0"/>
              </a:rPr>
              <a:t>What is phishing? The fraudulent practice of sending emails purporting to be from reputable companies in order to induce individuals to reveal personal information, such as passwords and credit card numbers.</a:t>
            </a:r>
          </a:p>
          <a:p>
            <a:endParaRPr lang="en-US" dirty="0"/>
          </a:p>
        </p:txBody>
      </p:sp>
      <p:sp>
        <p:nvSpPr>
          <p:cNvPr id="4" name="Slide Number Placeholder 3"/>
          <p:cNvSpPr>
            <a:spLocks noGrp="1"/>
          </p:cNvSpPr>
          <p:nvPr>
            <p:ph type="sldNum" sz="quarter" idx="5"/>
          </p:nvPr>
        </p:nvSpPr>
        <p:spPr/>
        <p:txBody>
          <a:bodyPr/>
          <a:lstStyle/>
          <a:p>
            <a:fld id="{2AD27372-0172-42FE-A909-56E54AF1A2E3}" type="slidenum">
              <a:rPr lang="en-US" smtClean="0"/>
              <a:t>5</a:t>
            </a:fld>
            <a:endParaRPr lang="en-US"/>
          </a:p>
        </p:txBody>
      </p:sp>
    </p:spTree>
    <p:extLst>
      <p:ext uri="{BB962C8B-B14F-4D97-AF65-F5344CB8AC3E}">
        <p14:creationId xmlns:p14="http://schemas.microsoft.com/office/powerpoint/2010/main" val="19852398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latin typeface="Times New Roman" panose="02020603050405020304" pitchFamily="18" charset="0"/>
                <a:cs typeface="Times New Roman" panose="02020603050405020304" pitchFamily="18" charset="0"/>
              </a:rPr>
              <a:t>Malicious email is phishing for personal information with malicious links or attachments. And unlike spam, malicious email content seems urgent, trying to get users to click on or open something. Attackers write emails that sound urgent and appealing to get users to click a URL or open an attachment.</a:t>
            </a:r>
          </a:p>
          <a:p>
            <a:endParaRPr lang="en-US" dirty="0"/>
          </a:p>
        </p:txBody>
      </p:sp>
      <p:sp>
        <p:nvSpPr>
          <p:cNvPr id="4" name="Slide Number Placeholder 3"/>
          <p:cNvSpPr>
            <a:spLocks noGrp="1"/>
          </p:cNvSpPr>
          <p:nvPr>
            <p:ph type="sldNum" sz="quarter" idx="5"/>
          </p:nvPr>
        </p:nvSpPr>
        <p:spPr/>
        <p:txBody>
          <a:bodyPr/>
          <a:lstStyle/>
          <a:p>
            <a:fld id="{2AD27372-0172-42FE-A909-56E54AF1A2E3}" type="slidenum">
              <a:rPr lang="en-US" smtClean="0"/>
              <a:t>6</a:t>
            </a:fld>
            <a:endParaRPr lang="en-US"/>
          </a:p>
        </p:txBody>
      </p:sp>
    </p:spTree>
    <p:extLst>
      <p:ext uri="{BB962C8B-B14F-4D97-AF65-F5344CB8AC3E}">
        <p14:creationId xmlns:p14="http://schemas.microsoft.com/office/powerpoint/2010/main" val="175412767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latin typeface="Times New Roman" panose="02020603050405020304" pitchFamily="18" charset="0"/>
                <a:cs typeface="Times New Roman" panose="02020603050405020304" pitchFamily="18" charset="0"/>
              </a:rPr>
              <a:t>What is malware?  Software that is specifically designed to disrupt, damage, or gain unauthorized access to a computer system.</a:t>
            </a:r>
          </a:p>
          <a:p>
            <a:endParaRPr lang="en-US" dirty="0"/>
          </a:p>
        </p:txBody>
      </p:sp>
      <p:sp>
        <p:nvSpPr>
          <p:cNvPr id="4" name="Slide Number Placeholder 3"/>
          <p:cNvSpPr>
            <a:spLocks noGrp="1"/>
          </p:cNvSpPr>
          <p:nvPr>
            <p:ph type="sldNum" sz="quarter" idx="5"/>
          </p:nvPr>
        </p:nvSpPr>
        <p:spPr/>
        <p:txBody>
          <a:bodyPr/>
          <a:lstStyle/>
          <a:p>
            <a:fld id="{2AD27372-0172-42FE-A909-56E54AF1A2E3}" type="slidenum">
              <a:rPr lang="en-US" smtClean="0"/>
              <a:t>7</a:t>
            </a:fld>
            <a:endParaRPr lang="en-US"/>
          </a:p>
        </p:txBody>
      </p:sp>
    </p:spTree>
    <p:extLst>
      <p:ext uri="{BB962C8B-B14F-4D97-AF65-F5344CB8AC3E}">
        <p14:creationId xmlns:p14="http://schemas.microsoft.com/office/powerpoint/2010/main" val="410904543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latin typeface="Times New Roman" panose="02020603050405020304" pitchFamily="18" charset="0"/>
                <a:cs typeface="Times New Roman" panose="02020603050405020304" pitchFamily="18" charset="0"/>
              </a:rPr>
              <a:t>What is social engineering? The use of deception to manipulate individuals into divulging confidential or personal information that may be used for fraudulent purposes.</a:t>
            </a:r>
          </a:p>
          <a:p>
            <a:endParaRPr lang="en-US" dirty="0"/>
          </a:p>
        </p:txBody>
      </p:sp>
      <p:sp>
        <p:nvSpPr>
          <p:cNvPr id="4" name="Slide Number Placeholder 3"/>
          <p:cNvSpPr>
            <a:spLocks noGrp="1"/>
          </p:cNvSpPr>
          <p:nvPr>
            <p:ph type="sldNum" sz="quarter" idx="5"/>
          </p:nvPr>
        </p:nvSpPr>
        <p:spPr/>
        <p:txBody>
          <a:bodyPr/>
          <a:lstStyle/>
          <a:p>
            <a:fld id="{2AD27372-0172-42FE-A909-56E54AF1A2E3}" type="slidenum">
              <a:rPr lang="en-US" smtClean="0"/>
              <a:t>8</a:t>
            </a:fld>
            <a:endParaRPr lang="en-US"/>
          </a:p>
        </p:txBody>
      </p:sp>
    </p:spTree>
    <p:extLst>
      <p:ext uri="{BB962C8B-B14F-4D97-AF65-F5344CB8AC3E}">
        <p14:creationId xmlns:p14="http://schemas.microsoft.com/office/powerpoint/2010/main" val="108024245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latin typeface="Times New Roman" panose="02020603050405020304" pitchFamily="18" charset="0"/>
                <a:cs typeface="Times New Roman" panose="02020603050405020304" pitchFamily="18" charset="0"/>
              </a:rPr>
              <a:t>Ransomware has become a popular tactic for cyber criminals to lock users out of their computers or other devices and extract huge sums of money from the victims. Seriously -- suspicious ransomware transactions averaged roughly $2.2 million per day in 2021. Because of this, everyone must have the knowledge they need to safeguard sensitive information in the face of these and other cyber attacks.</a:t>
            </a:r>
            <a:endParaRPr lang="en-US" dirty="0"/>
          </a:p>
        </p:txBody>
      </p:sp>
      <p:sp>
        <p:nvSpPr>
          <p:cNvPr id="4" name="Slide Number Placeholder 3"/>
          <p:cNvSpPr>
            <a:spLocks noGrp="1"/>
          </p:cNvSpPr>
          <p:nvPr>
            <p:ph type="sldNum" sz="quarter" idx="5"/>
          </p:nvPr>
        </p:nvSpPr>
        <p:spPr/>
        <p:txBody>
          <a:bodyPr/>
          <a:lstStyle/>
          <a:p>
            <a:fld id="{2AD27372-0172-42FE-A909-56E54AF1A2E3}" type="slidenum">
              <a:rPr lang="en-US" smtClean="0"/>
              <a:t>9</a:t>
            </a:fld>
            <a:endParaRPr lang="en-US"/>
          </a:p>
        </p:txBody>
      </p:sp>
    </p:spTree>
    <p:extLst>
      <p:ext uri="{BB962C8B-B14F-4D97-AF65-F5344CB8AC3E}">
        <p14:creationId xmlns:p14="http://schemas.microsoft.com/office/powerpoint/2010/main" val="172277283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Next slide discusses secure passwords.</a:t>
            </a:r>
          </a:p>
        </p:txBody>
      </p:sp>
      <p:sp>
        <p:nvSpPr>
          <p:cNvPr id="4" name="Slide Number Placeholder 3"/>
          <p:cNvSpPr>
            <a:spLocks noGrp="1"/>
          </p:cNvSpPr>
          <p:nvPr>
            <p:ph type="sldNum" sz="quarter" idx="5"/>
          </p:nvPr>
        </p:nvSpPr>
        <p:spPr/>
        <p:txBody>
          <a:bodyPr/>
          <a:lstStyle/>
          <a:p>
            <a:fld id="{2AD27372-0172-42FE-A909-56E54AF1A2E3}" type="slidenum">
              <a:rPr lang="en-US" smtClean="0"/>
              <a:t>10</a:t>
            </a:fld>
            <a:endParaRPr lang="en-US"/>
          </a:p>
        </p:txBody>
      </p:sp>
    </p:spTree>
    <p:extLst>
      <p:ext uri="{BB962C8B-B14F-4D97-AF65-F5344CB8AC3E}">
        <p14:creationId xmlns:p14="http://schemas.microsoft.com/office/powerpoint/2010/main" val="313053243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66" name="Picture 2" descr="\\DROBO-FS\QuickDrops\JB\PPTX NG\Droplets\LightingOverlay.png"/>
          <p:cNvPicPr>
            <a:picLocks noChangeAspect="1" noChangeArrowheads="1"/>
          </p:cNvPicPr>
          <p:nvPr/>
        </p:nvPicPr>
        <p:blipFill>
          <a:blip r:embed="rId2">
            <a:alphaModFix amt="30000"/>
            <a:duotone>
              <a:prstClr val="black"/>
              <a:schemeClr val="tx2">
                <a:tint val="45000"/>
                <a:satMod val="400000"/>
              </a:schemeClr>
            </a:duotone>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 xmlns:a14="http://schemas.microsoft.com/office/drawing/2010/main">
                <a:solidFill>
                  <a:srgbClr val="FFFFFF"/>
                </a:solidFill>
              </a14:hiddenFill>
            </a:ext>
          </a:extLst>
        </p:spPr>
      </p:pic>
      <p:grpSp>
        <p:nvGrpSpPr>
          <p:cNvPr id="11" name="Group 10"/>
          <p:cNvGrpSpPr/>
          <p:nvPr/>
        </p:nvGrpSpPr>
        <p:grpSpPr>
          <a:xfrm>
            <a:off x="0" y="0"/>
            <a:ext cx="2305051" cy="6858001"/>
            <a:chOff x="0" y="0"/>
            <a:chExt cx="2305051" cy="6858001"/>
          </a:xfrm>
          <a:gradFill flip="none" rotWithShape="1">
            <a:gsLst>
              <a:gs pos="0">
                <a:schemeClr val="tx2"/>
              </a:gs>
              <a:gs pos="100000">
                <a:schemeClr val="tx2">
                  <a:lumMod val="50000"/>
                </a:schemeClr>
              </a:gs>
            </a:gsLst>
            <a:lin ang="5400000" scaled="0"/>
            <a:tileRect/>
          </a:gradFill>
        </p:grpSpPr>
        <p:sp>
          <p:nvSpPr>
            <p:cNvPr id="12" name="Rectangle 5"/>
            <p:cNvSpPr>
              <a:spLocks noChangeArrowheads="1"/>
            </p:cNvSpPr>
            <p:nvPr/>
          </p:nvSpPr>
          <p:spPr bwMode="auto">
            <a:xfrm>
              <a:off x="1209675" y="4763"/>
              <a:ext cx="23813" cy="2181225"/>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13" name="Freeform 6"/>
            <p:cNvSpPr>
              <a:spLocks noEditPoints="1"/>
            </p:cNvSpPr>
            <p:nvPr/>
          </p:nvSpPr>
          <p:spPr bwMode="auto">
            <a:xfrm>
              <a:off x="1128713"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4" name="Freeform 7"/>
            <p:cNvSpPr>
              <a:spLocks noEditPoints="1"/>
            </p:cNvSpPr>
            <p:nvPr/>
          </p:nvSpPr>
          <p:spPr bwMode="auto">
            <a:xfrm>
              <a:off x="1123950"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5" name="Rectangle 8"/>
            <p:cNvSpPr>
              <a:spLocks noChangeArrowheads="1"/>
            </p:cNvSpPr>
            <p:nvPr/>
          </p:nvSpPr>
          <p:spPr bwMode="auto">
            <a:xfrm>
              <a:off x="414338" y="9525"/>
              <a:ext cx="28575" cy="4481513"/>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16" name="Freeform 9"/>
            <p:cNvSpPr>
              <a:spLocks noEditPoints="1"/>
            </p:cNvSpPr>
            <p:nvPr/>
          </p:nvSpPr>
          <p:spPr bwMode="auto">
            <a:xfrm>
              <a:off x="333375"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7" name="Freeform 10"/>
            <p:cNvSpPr/>
            <p:nvPr/>
          </p:nvSpPr>
          <p:spPr bwMode="auto">
            <a:xfrm>
              <a:off x="190500" y="9525"/>
              <a:ext cx="152400" cy="908050"/>
            </a:xfrm>
            <a:custGeom>
              <a:avLst/>
              <a:gdLst/>
              <a:ahLst/>
              <a:cxnLst/>
              <a:rect l="0" t="0" r="r" b="b"/>
              <a:pathLst>
                <a:path w="96" h="572">
                  <a:moveTo>
                    <a:pt x="15" y="572"/>
                  </a:moveTo>
                  <a:lnTo>
                    <a:pt x="0" y="566"/>
                  </a:lnTo>
                  <a:lnTo>
                    <a:pt x="81" y="380"/>
                  </a:lnTo>
                  <a:lnTo>
                    <a:pt x="81" y="0"/>
                  </a:lnTo>
                  <a:lnTo>
                    <a:pt x="96" y="0"/>
                  </a:lnTo>
                  <a:lnTo>
                    <a:pt x="96" y="383"/>
                  </a:lnTo>
                  <a:lnTo>
                    <a:pt x="15" y="57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8" name="Freeform 11"/>
            <p:cNvSpPr/>
            <p:nvPr/>
          </p:nvSpPr>
          <p:spPr bwMode="auto">
            <a:xfrm>
              <a:off x="1290638" y="14288"/>
              <a:ext cx="376238" cy="1801813"/>
            </a:xfrm>
            <a:custGeom>
              <a:avLst/>
              <a:gdLst/>
              <a:ahLst/>
              <a:cxnLst/>
              <a:rect l="0" t="0" r="r" b="b"/>
              <a:pathLst>
                <a:path w="237" h="1135">
                  <a:moveTo>
                    <a:pt x="222" y="1135"/>
                  </a:moveTo>
                  <a:lnTo>
                    <a:pt x="0" y="620"/>
                  </a:lnTo>
                  <a:lnTo>
                    <a:pt x="0" y="0"/>
                  </a:lnTo>
                  <a:lnTo>
                    <a:pt x="18" y="0"/>
                  </a:lnTo>
                  <a:lnTo>
                    <a:pt x="18" y="617"/>
                  </a:lnTo>
                  <a:lnTo>
                    <a:pt x="237" y="1129"/>
                  </a:lnTo>
                  <a:lnTo>
                    <a:pt x="222" y="113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9" name="Freeform 12"/>
            <p:cNvSpPr>
              <a:spLocks noEditPoints="1"/>
            </p:cNvSpPr>
            <p:nvPr/>
          </p:nvSpPr>
          <p:spPr bwMode="auto">
            <a:xfrm>
              <a:off x="1600200" y="180181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0" name="Freeform 13"/>
            <p:cNvSpPr/>
            <p:nvPr/>
          </p:nvSpPr>
          <p:spPr bwMode="auto">
            <a:xfrm>
              <a:off x="1381125" y="9525"/>
              <a:ext cx="371475" cy="1425575"/>
            </a:xfrm>
            <a:custGeom>
              <a:avLst/>
              <a:gdLst/>
              <a:ahLst/>
              <a:cxnLst/>
              <a:rect l="0" t="0" r="r" b="b"/>
              <a:pathLst>
                <a:path w="234" h="898">
                  <a:moveTo>
                    <a:pt x="219" y="898"/>
                  </a:moveTo>
                  <a:lnTo>
                    <a:pt x="0" y="383"/>
                  </a:lnTo>
                  <a:lnTo>
                    <a:pt x="0" y="0"/>
                  </a:lnTo>
                  <a:lnTo>
                    <a:pt x="15" y="0"/>
                  </a:lnTo>
                  <a:lnTo>
                    <a:pt x="15" y="380"/>
                  </a:lnTo>
                  <a:lnTo>
                    <a:pt x="234" y="892"/>
                  </a:lnTo>
                  <a:lnTo>
                    <a:pt x="219" y="898"/>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1" name="Freeform 14"/>
            <p:cNvSpPr/>
            <p:nvPr/>
          </p:nvSpPr>
          <p:spPr bwMode="auto">
            <a:xfrm>
              <a:off x="1643063"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2" name="Freeform 15"/>
            <p:cNvSpPr>
              <a:spLocks noEditPoints="1"/>
            </p:cNvSpPr>
            <p:nvPr/>
          </p:nvSpPr>
          <p:spPr bwMode="auto">
            <a:xfrm>
              <a:off x="1685925" y="14208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3" name="Freeform 16"/>
            <p:cNvSpPr>
              <a:spLocks noEditPoints="1"/>
            </p:cNvSpPr>
            <p:nvPr/>
          </p:nvSpPr>
          <p:spPr bwMode="auto">
            <a:xfrm>
              <a:off x="168592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4" name="Freeform 17"/>
            <p:cNvSpPr/>
            <p:nvPr/>
          </p:nvSpPr>
          <p:spPr bwMode="auto">
            <a:xfrm>
              <a:off x="1743075" y="4763"/>
              <a:ext cx="419100" cy="522288"/>
            </a:xfrm>
            <a:custGeom>
              <a:avLst/>
              <a:gdLst/>
              <a:ahLst/>
              <a:cxnLst/>
              <a:rect l="0" t="0" r="r" b="b"/>
              <a:pathLst>
                <a:path w="264" h="329">
                  <a:moveTo>
                    <a:pt x="252" y="329"/>
                  </a:moveTo>
                  <a:lnTo>
                    <a:pt x="45" y="120"/>
                  </a:lnTo>
                  <a:lnTo>
                    <a:pt x="0" y="6"/>
                  </a:lnTo>
                  <a:lnTo>
                    <a:pt x="15" y="0"/>
                  </a:lnTo>
                  <a:lnTo>
                    <a:pt x="60" y="111"/>
                  </a:lnTo>
                  <a:lnTo>
                    <a:pt x="264" y="317"/>
                  </a:lnTo>
                  <a:lnTo>
                    <a:pt x="252" y="329"/>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5" name="Freeform 18"/>
            <p:cNvSpPr>
              <a:spLocks noEditPoints="1"/>
            </p:cNvSpPr>
            <p:nvPr/>
          </p:nvSpPr>
          <p:spPr bwMode="auto">
            <a:xfrm>
              <a:off x="2119313"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6" name="Freeform 19"/>
            <p:cNvSpPr/>
            <p:nvPr/>
          </p:nvSpPr>
          <p:spPr bwMode="auto">
            <a:xfrm>
              <a:off x="952500" y="4763"/>
              <a:ext cx="152400" cy="908050"/>
            </a:xfrm>
            <a:custGeom>
              <a:avLst/>
              <a:gdLst/>
              <a:ahLst/>
              <a:cxnLst/>
              <a:rect l="0" t="0" r="r" b="b"/>
              <a:pathLst>
                <a:path w="96" h="572">
                  <a:moveTo>
                    <a:pt x="15" y="572"/>
                  </a:moveTo>
                  <a:lnTo>
                    <a:pt x="0" y="572"/>
                  </a:lnTo>
                  <a:lnTo>
                    <a:pt x="0" y="189"/>
                  </a:lnTo>
                  <a:lnTo>
                    <a:pt x="81" y="0"/>
                  </a:lnTo>
                  <a:lnTo>
                    <a:pt x="96" y="6"/>
                  </a:lnTo>
                  <a:lnTo>
                    <a:pt x="15" y="192"/>
                  </a:lnTo>
                  <a:lnTo>
                    <a:pt x="15" y="57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7" name="Freeform 20"/>
            <p:cNvSpPr>
              <a:spLocks noEditPoints="1"/>
            </p:cNvSpPr>
            <p:nvPr/>
          </p:nvSpPr>
          <p:spPr bwMode="auto">
            <a:xfrm>
              <a:off x="86677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2"/>
                    <a:pt x="4" y="20"/>
                  </a:cubicBezTo>
                  <a:cubicBezTo>
                    <a:pt x="4" y="29"/>
                    <a:pt x="11" y="36"/>
                    <a:pt x="20" y="36"/>
                  </a:cubicBezTo>
                  <a:cubicBezTo>
                    <a:pt x="29" y="36"/>
                    <a:pt x="36" y="29"/>
                    <a:pt x="36" y="20"/>
                  </a:cubicBezTo>
                  <a:cubicBezTo>
                    <a:pt x="36" y="12"/>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8" name="Freeform 21"/>
            <p:cNvSpPr>
              <a:spLocks noEditPoints="1"/>
            </p:cNvSpPr>
            <p:nvPr/>
          </p:nvSpPr>
          <p:spPr bwMode="auto">
            <a:xfrm>
              <a:off x="890588" y="15541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9" name="Freeform 22"/>
            <p:cNvSpPr/>
            <p:nvPr/>
          </p:nvSpPr>
          <p:spPr bwMode="auto">
            <a:xfrm>
              <a:off x="738188" y="5622925"/>
              <a:ext cx="338138" cy="1216025"/>
            </a:xfrm>
            <a:custGeom>
              <a:avLst/>
              <a:gdLst/>
              <a:ahLst/>
              <a:cxnLst/>
              <a:rect l="0" t="0" r="r" b="b"/>
              <a:pathLst>
                <a:path w="213" h="766">
                  <a:moveTo>
                    <a:pt x="213" y="766"/>
                  </a:moveTo>
                  <a:lnTo>
                    <a:pt x="195" y="766"/>
                  </a:lnTo>
                  <a:lnTo>
                    <a:pt x="195" y="464"/>
                  </a:lnTo>
                  <a:lnTo>
                    <a:pt x="0" y="6"/>
                  </a:lnTo>
                  <a:lnTo>
                    <a:pt x="12" y="0"/>
                  </a:lnTo>
                  <a:lnTo>
                    <a:pt x="213" y="461"/>
                  </a:lnTo>
                  <a:lnTo>
                    <a:pt x="213" y="76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0" name="Freeform 23"/>
            <p:cNvSpPr>
              <a:spLocks noEditPoints="1"/>
            </p:cNvSpPr>
            <p:nvPr/>
          </p:nvSpPr>
          <p:spPr bwMode="auto">
            <a:xfrm>
              <a:off x="647700" y="5480050"/>
              <a:ext cx="157163" cy="157163"/>
            </a:xfrm>
            <a:custGeom>
              <a:avLst/>
              <a:gdLst/>
              <a:ahLst/>
              <a:cxnLst/>
              <a:rect l="0" t="0" r="r" b="b"/>
              <a:pathLst>
                <a:path w="33" h="33">
                  <a:moveTo>
                    <a:pt x="17" y="33"/>
                  </a:moveTo>
                  <a:cubicBezTo>
                    <a:pt x="8" y="33"/>
                    <a:pt x="0" y="26"/>
                    <a:pt x="0" y="17"/>
                  </a:cubicBezTo>
                  <a:cubicBezTo>
                    <a:pt x="0" y="8"/>
                    <a:pt x="8" y="0"/>
                    <a:pt x="17" y="0"/>
                  </a:cubicBezTo>
                  <a:cubicBezTo>
                    <a:pt x="26" y="0"/>
                    <a:pt x="33" y="8"/>
                    <a:pt x="33" y="17"/>
                  </a:cubicBezTo>
                  <a:cubicBezTo>
                    <a:pt x="33" y="26"/>
                    <a:pt x="26" y="33"/>
                    <a:pt x="17" y="33"/>
                  </a:cubicBezTo>
                  <a:close/>
                  <a:moveTo>
                    <a:pt x="17" y="4"/>
                  </a:moveTo>
                  <a:cubicBezTo>
                    <a:pt x="10" y="4"/>
                    <a:pt x="4" y="10"/>
                    <a:pt x="4" y="17"/>
                  </a:cubicBezTo>
                  <a:cubicBezTo>
                    <a:pt x="4" y="24"/>
                    <a:pt x="10" y="29"/>
                    <a:pt x="17" y="29"/>
                  </a:cubicBezTo>
                  <a:cubicBezTo>
                    <a:pt x="23" y="29"/>
                    <a:pt x="29" y="24"/>
                    <a:pt x="29" y="17"/>
                  </a:cubicBezTo>
                  <a:cubicBezTo>
                    <a:pt x="29" y="10"/>
                    <a:pt x="23"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1" name="Freeform 24"/>
            <p:cNvSpPr>
              <a:spLocks noEditPoints="1"/>
            </p:cNvSpPr>
            <p:nvPr/>
          </p:nvSpPr>
          <p:spPr bwMode="auto">
            <a:xfrm>
              <a:off x="66675" y="903288"/>
              <a:ext cx="190500" cy="190500"/>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2"/>
                    <a:pt x="4" y="20"/>
                  </a:cubicBezTo>
                  <a:cubicBezTo>
                    <a:pt x="4" y="29"/>
                    <a:pt x="12" y="36"/>
                    <a:pt x="20" y="36"/>
                  </a:cubicBezTo>
                  <a:cubicBezTo>
                    <a:pt x="29" y="36"/>
                    <a:pt x="36" y="29"/>
                    <a:pt x="36" y="20"/>
                  </a:cubicBezTo>
                  <a:cubicBezTo>
                    <a:pt x="36" y="12"/>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2" name="Freeform 25"/>
            <p:cNvSpPr/>
            <p:nvPr/>
          </p:nvSpPr>
          <p:spPr bwMode="auto">
            <a:xfrm>
              <a:off x="0" y="3897313"/>
              <a:ext cx="133350" cy="266700"/>
            </a:xfrm>
            <a:custGeom>
              <a:avLst/>
              <a:gdLst/>
              <a:ahLst/>
              <a:cxnLst/>
              <a:rect l="0" t="0" r="r" b="b"/>
              <a:pathLst>
                <a:path w="84" h="168">
                  <a:moveTo>
                    <a:pt x="69" y="168"/>
                  </a:moveTo>
                  <a:lnTo>
                    <a:pt x="0" y="6"/>
                  </a:lnTo>
                  <a:lnTo>
                    <a:pt x="12" y="0"/>
                  </a:lnTo>
                  <a:lnTo>
                    <a:pt x="84" y="162"/>
                  </a:lnTo>
                  <a:lnTo>
                    <a:pt x="69" y="168"/>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3" name="Freeform 26"/>
            <p:cNvSpPr>
              <a:spLocks noEditPoints="1"/>
            </p:cNvSpPr>
            <p:nvPr/>
          </p:nvSpPr>
          <p:spPr bwMode="auto">
            <a:xfrm>
              <a:off x="66675" y="414972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4" name="Freeform 27"/>
            <p:cNvSpPr/>
            <p:nvPr/>
          </p:nvSpPr>
          <p:spPr bwMode="auto">
            <a:xfrm>
              <a:off x="0" y="1644650"/>
              <a:ext cx="133350" cy="269875"/>
            </a:xfrm>
            <a:custGeom>
              <a:avLst/>
              <a:gdLst/>
              <a:ahLst/>
              <a:cxnLst/>
              <a:rect l="0" t="0" r="r" b="b"/>
              <a:pathLst>
                <a:path w="84" h="170">
                  <a:moveTo>
                    <a:pt x="12" y="170"/>
                  </a:moveTo>
                  <a:lnTo>
                    <a:pt x="0" y="164"/>
                  </a:lnTo>
                  <a:lnTo>
                    <a:pt x="69" y="0"/>
                  </a:lnTo>
                  <a:lnTo>
                    <a:pt x="84" y="6"/>
                  </a:lnTo>
                  <a:lnTo>
                    <a:pt x="12" y="17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5" name="Freeform 28"/>
            <p:cNvSpPr>
              <a:spLocks noEditPoints="1"/>
            </p:cNvSpPr>
            <p:nvPr/>
          </p:nvSpPr>
          <p:spPr bwMode="auto">
            <a:xfrm>
              <a:off x="66675" y="146843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6" name="Freeform 29"/>
            <p:cNvSpPr/>
            <p:nvPr/>
          </p:nvSpPr>
          <p:spPr bwMode="auto">
            <a:xfrm>
              <a:off x="695325" y="4763"/>
              <a:ext cx="309563" cy="1558925"/>
            </a:xfrm>
            <a:custGeom>
              <a:avLst/>
              <a:gdLst/>
              <a:ahLst/>
              <a:cxnLst/>
              <a:rect l="0" t="0" r="r" b="b"/>
              <a:pathLst>
                <a:path w="195" h="982">
                  <a:moveTo>
                    <a:pt x="195" y="982"/>
                  </a:moveTo>
                  <a:lnTo>
                    <a:pt x="177" y="982"/>
                  </a:lnTo>
                  <a:lnTo>
                    <a:pt x="177" y="805"/>
                  </a:lnTo>
                  <a:lnTo>
                    <a:pt x="0" y="629"/>
                  </a:lnTo>
                  <a:lnTo>
                    <a:pt x="0" y="0"/>
                  </a:lnTo>
                  <a:lnTo>
                    <a:pt x="18" y="0"/>
                  </a:lnTo>
                  <a:lnTo>
                    <a:pt x="18" y="623"/>
                  </a:lnTo>
                  <a:lnTo>
                    <a:pt x="195" y="796"/>
                  </a:lnTo>
                  <a:lnTo>
                    <a:pt x="195" y="98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7" name="Freeform 30"/>
            <p:cNvSpPr>
              <a:spLocks noEditPoints="1"/>
            </p:cNvSpPr>
            <p:nvPr/>
          </p:nvSpPr>
          <p:spPr bwMode="auto">
            <a:xfrm>
              <a:off x="57150" y="48815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8" name="Freeform 31"/>
            <p:cNvSpPr/>
            <p:nvPr/>
          </p:nvSpPr>
          <p:spPr bwMode="auto">
            <a:xfrm>
              <a:off x="138113" y="5060950"/>
              <a:ext cx="304800" cy="1778000"/>
            </a:xfrm>
            <a:custGeom>
              <a:avLst/>
              <a:gdLst/>
              <a:ahLst/>
              <a:cxnLst/>
              <a:rect l="0" t="0" r="r" b="b"/>
              <a:pathLst>
                <a:path w="192" h="1120">
                  <a:moveTo>
                    <a:pt x="192" y="1120"/>
                  </a:moveTo>
                  <a:lnTo>
                    <a:pt x="177" y="1120"/>
                  </a:lnTo>
                  <a:lnTo>
                    <a:pt x="177" y="360"/>
                  </a:lnTo>
                  <a:lnTo>
                    <a:pt x="0" y="183"/>
                  </a:lnTo>
                  <a:lnTo>
                    <a:pt x="0" y="0"/>
                  </a:lnTo>
                  <a:lnTo>
                    <a:pt x="15" y="0"/>
                  </a:lnTo>
                  <a:lnTo>
                    <a:pt x="15" y="177"/>
                  </a:lnTo>
                  <a:lnTo>
                    <a:pt x="192" y="354"/>
                  </a:lnTo>
                  <a:lnTo>
                    <a:pt x="192" y="112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9" name="Freeform 32"/>
            <p:cNvSpPr>
              <a:spLocks noEditPoints="1"/>
            </p:cNvSpPr>
            <p:nvPr/>
          </p:nvSpPr>
          <p:spPr bwMode="auto">
            <a:xfrm>
              <a:off x="561975" y="64309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0" name="Rectangle 33"/>
            <p:cNvSpPr>
              <a:spLocks noChangeArrowheads="1"/>
            </p:cNvSpPr>
            <p:nvPr/>
          </p:nvSpPr>
          <p:spPr bwMode="auto">
            <a:xfrm>
              <a:off x="642938" y="6610350"/>
              <a:ext cx="23813" cy="242888"/>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41" name="Freeform 34"/>
            <p:cNvSpPr>
              <a:spLocks noEditPoints="1"/>
            </p:cNvSpPr>
            <p:nvPr/>
          </p:nvSpPr>
          <p:spPr bwMode="auto">
            <a:xfrm>
              <a:off x="76200" y="6430963"/>
              <a:ext cx="190500" cy="188913"/>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2" name="Freeform 35"/>
            <p:cNvSpPr/>
            <p:nvPr/>
          </p:nvSpPr>
          <p:spPr bwMode="auto">
            <a:xfrm>
              <a:off x="0" y="5978525"/>
              <a:ext cx="190500" cy="461963"/>
            </a:xfrm>
            <a:custGeom>
              <a:avLst/>
              <a:gdLst/>
              <a:ahLst/>
              <a:cxnLst/>
              <a:rect l="0" t="0" r="r" b="b"/>
              <a:pathLst>
                <a:path w="120" h="291">
                  <a:moveTo>
                    <a:pt x="120" y="291"/>
                  </a:moveTo>
                  <a:lnTo>
                    <a:pt x="105" y="291"/>
                  </a:lnTo>
                  <a:lnTo>
                    <a:pt x="105" y="114"/>
                  </a:lnTo>
                  <a:lnTo>
                    <a:pt x="0" y="9"/>
                  </a:lnTo>
                  <a:lnTo>
                    <a:pt x="12" y="0"/>
                  </a:lnTo>
                  <a:lnTo>
                    <a:pt x="120" y="108"/>
                  </a:lnTo>
                  <a:lnTo>
                    <a:pt x="120" y="291"/>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3" name="Freeform 36"/>
            <p:cNvSpPr/>
            <p:nvPr/>
          </p:nvSpPr>
          <p:spPr bwMode="auto">
            <a:xfrm>
              <a:off x="1014413" y="1801813"/>
              <a:ext cx="214313" cy="755650"/>
            </a:xfrm>
            <a:custGeom>
              <a:avLst/>
              <a:gdLst/>
              <a:ahLst/>
              <a:cxnLst/>
              <a:rect l="0" t="0" r="r" b="b"/>
              <a:pathLst>
                <a:path w="135" h="476">
                  <a:moveTo>
                    <a:pt x="12" y="476"/>
                  </a:moveTo>
                  <a:lnTo>
                    <a:pt x="0" y="476"/>
                  </a:lnTo>
                  <a:lnTo>
                    <a:pt x="0" y="128"/>
                  </a:lnTo>
                  <a:lnTo>
                    <a:pt x="126" y="0"/>
                  </a:lnTo>
                  <a:lnTo>
                    <a:pt x="135" y="9"/>
                  </a:lnTo>
                  <a:lnTo>
                    <a:pt x="12" y="131"/>
                  </a:lnTo>
                  <a:lnTo>
                    <a:pt x="12" y="47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4" name="Freeform 37"/>
            <p:cNvSpPr>
              <a:spLocks noEditPoints="1"/>
            </p:cNvSpPr>
            <p:nvPr/>
          </p:nvSpPr>
          <p:spPr bwMode="auto">
            <a:xfrm>
              <a:off x="938213" y="2547938"/>
              <a:ext cx="166688" cy="160338"/>
            </a:xfrm>
            <a:custGeom>
              <a:avLst/>
              <a:gdLst/>
              <a:ahLst/>
              <a:cxnLst/>
              <a:rect l="0" t="0" r="r" b="b"/>
              <a:pathLst>
                <a:path w="35" h="34">
                  <a:moveTo>
                    <a:pt x="18" y="34"/>
                  </a:moveTo>
                  <a:cubicBezTo>
                    <a:pt x="8" y="34"/>
                    <a:pt x="0" y="26"/>
                    <a:pt x="0" y="17"/>
                  </a:cubicBezTo>
                  <a:cubicBezTo>
                    <a:pt x="0" y="7"/>
                    <a:pt x="8" y="0"/>
                    <a:pt x="18" y="0"/>
                  </a:cubicBezTo>
                  <a:cubicBezTo>
                    <a:pt x="27" y="0"/>
                    <a:pt x="35" y="7"/>
                    <a:pt x="35" y="17"/>
                  </a:cubicBezTo>
                  <a:cubicBezTo>
                    <a:pt x="35" y="26"/>
                    <a:pt x="27" y="34"/>
                    <a:pt x="18" y="34"/>
                  </a:cubicBezTo>
                  <a:close/>
                  <a:moveTo>
                    <a:pt x="18" y="4"/>
                  </a:moveTo>
                  <a:cubicBezTo>
                    <a:pt x="10" y="4"/>
                    <a:pt x="4" y="10"/>
                    <a:pt x="4" y="17"/>
                  </a:cubicBezTo>
                  <a:cubicBezTo>
                    <a:pt x="4" y="24"/>
                    <a:pt x="10" y="30"/>
                    <a:pt x="18" y="30"/>
                  </a:cubicBezTo>
                  <a:cubicBezTo>
                    <a:pt x="25" y="30"/>
                    <a:pt x="31" y="24"/>
                    <a:pt x="31" y="17"/>
                  </a:cubicBezTo>
                  <a:cubicBezTo>
                    <a:pt x="31" y="10"/>
                    <a:pt x="25" y="4"/>
                    <a:pt x="18"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5" name="Freeform 38"/>
            <p:cNvSpPr/>
            <p:nvPr/>
          </p:nvSpPr>
          <p:spPr bwMode="auto">
            <a:xfrm>
              <a:off x="595313" y="4763"/>
              <a:ext cx="638175" cy="4025900"/>
            </a:xfrm>
            <a:custGeom>
              <a:avLst/>
              <a:gdLst/>
              <a:ahLst/>
              <a:cxnLst/>
              <a:rect l="0" t="0" r="r" b="b"/>
              <a:pathLst>
                <a:path w="402" h="2536">
                  <a:moveTo>
                    <a:pt x="402" y="2536"/>
                  </a:moveTo>
                  <a:lnTo>
                    <a:pt x="387" y="2536"/>
                  </a:lnTo>
                  <a:lnTo>
                    <a:pt x="387" y="2311"/>
                  </a:lnTo>
                  <a:lnTo>
                    <a:pt x="0" y="1925"/>
                  </a:lnTo>
                  <a:lnTo>
                    <a:pt x="0" y="0"/>
                  </a:lnTo>
                  <a:lnTo>
                    <a:pt x="15" y="0"/>
                  </a:lnTo>
                  <a:lnTo>
                    <a:pt x="15" y="1916"/>
                  </a:lnTo>
                  <a:lnTo>
                    <a:pt x="402" y="2302"/>
                  </a:lnTo>
                  <a:lnTo>
                    <a:pt x="402" y="253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6" name="Freeform 39"/>
            <p:cNvSpPr/>
            <p:nvPr/>
          </p:nvSpPr>
          <p:spPr bwMode="auto">
            <a:xfrm>
              <a:off x="1223963"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7" name="Freeform 40"/>
            <p:cNvSpPr>
              <a:spLocks noEditPoints="1"/>
            </p:cNvSpPr>
            <p:nvPr/>
          </p:nvSpPr>
          <p:spPr bwMode="auto">
            <a:xfrm>
              <a:off x="1300163" y="1849438"/>
              <a:ext cx="109538" cy="107950"/>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8" name="Freeform 41"/>
            <p:cNvSpPr/>
            <p:nvPr/>
          </p:nvSpPr>
          <p:spPr bwMode="auto">
            <a:xfrm>
              <a:off x="280988" y="3417888"/>
              <a:ext cx="142875" cy="474663"/>
            </a:xfrm>
            <a:custGeom>
              <a:avLst/>
              <a:gdLst/>
              <a:ahLst/>
              <a:cxnLst/>
              <a:rect l="0" t="0" r="r" b="b"/>
              <a:pathLst>
                <a:path w="90" h="299">
                  <a:moveTo>
                    <a:pt x="12" y="299"/>
                  </a:moveTo>
                  <a:lnTo>
                    <a:pt x="0" y="299"/>
                  </a:lnTo>
                  <a:lnTo>
                    <a:pt x="0" y="80"/>
                  </a:lnTo>
                  <a:lnTo>
                    <a:pt x="81" y="0"/>
                  </a:lnTo>
                  <a:lnTo>
                    <a:pt x="90" y="8"/>
                  </a:lnTo>
                  <a:lnTo>
                    <a:pt x="12" y="83"/>
                  </a:lnTo>
                  <a:lnTo>
                    <a:pt x="12" y="299"/>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9" name="Freeform 42"/>
            <p:cNvSpPr>
              <a:spLocks noEditPoints="1"/>
            </p:cNvSpPr>
            <p:nvPr/>
          </p:nvSpPr>
          <p:spPr bwMode="auto">
            <a:xfrm>
              <a:off x="238125" y="3883025"/>
              <a:ext cx="109538" cy="109538"/>
            </a:xfrm>
            <a:custGeom>
              <a:avLst/>
              <a:gdLst/>
              <a:ahLst/>
              <a:cxnLst/>
              <a:rect l="0" t="0" r="r" b="b"/>
              <a:pathLst>
                <a:path w="23" h="23">
                  <a:moveTo>
                    <a:pt x="11" y="23"/>
                  </a:moveTo>
                  <a:cubicBezTo>
                    <a:pt x="5" y="23"/>
                    <a:pt x="0" y="18"/>
                    <a:pt x="0" y="12"/>
                  </a:cubicBezTo>
                  <a:cubicBezTo>
                    <a:pt x="0" y="5"/>
                    <a:pt x="5" y="0"/>
                    <a:pt x="11" y="0"/>
                  </a:cubicBezTo>
                  <a:cubicBezTo>
                    <a:pt x="17" y="0"/>
                    <a:pt x="23" y="5"/>
                    <a:pt x="23" y="12"/>
                  </a:cubicBezTo>
                  <a:cubicBezTo>
                    <a:pt x="23" y="18"/>
                    <a:pt x="17" y="23"/>
                    <a:pt x="11" y="23"/>
                  </a:cubicBezTo>
                  <a:close/>
                  <a:moveTo>
                    <a:pt x="11" y="4"/>
                  </a:moveTo>
                  <a:cubicBezTo>
                    <a:pt x="7" y="4"/>
                    <a:pt x="4" y="8"/>
                    <a:pt x="4" y="12"/>
                  </a:cubicBezTo>
                  <a:cubicBezTo>
                    <a:pt x="4" y="16"/>
                    <a:pt x="7" y="19"/>
                    <a:pt x="11" y="19"/>
                  </a:cubicBezTo>
                  <a:cubicBezTo>
                    <a:pt x="15" y="19"/>
                    <a:pt x="19" y="16"/>
                    <a:pt x="19" y="12"/>
                  </a:cubicBezTo>
                  <a:cubicBezTo>
                    <a:pt x="19" y="8"/>
                    <a:pt x="15" y="4"/>
                    <a:pt x="11"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0" name="Freeform 43"/>
            <p:cNvSpPr/>
            <p:nvPr/>
          </p:nvSpPr>
          <p:spPr bwMode="auto">
            <a:xfrm>
              <a:off x="4763" y="2166938"/>
              <a:ext cx="114300" cy="452438"/>
            </a:xfrm>
            <a:custGeom>
              <a:avLst/>
              <a:gdLst/>
              <a:ahLst/>
              <a:cxnLst/>
              <a:rect l="0" t="0" r="r" b="b"/>
              <a:pathLst>
                <a:path w="72" h="285">
                  <a:moveTo>
                    <a:pt x="6" y="285"/>
                  </a:moveTo>
                  <a:lnTo>
                    <a:pt x="0" y="276"/>
                  </a:lnTo>
                  <a:lnTo>
                    <a:pt x="60" y="216"/>
                  </a:lnTo>
                  <a:lnTo>
                    <a:pt x="60" y="0"/>
                  </a:lnTo>
                  <a:lnTo>
                    <a:pt x="72" y="0"/>
                  </a:lnTo>
                  <a:lnTo>
                    <a:pt x="72" y="222"/>
                  </a:lnTo>
                  <a:lnTo>
                    <a:pt x="6" y="28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1" name="Freeform 44"/>
            <p:cNvSpPr>
              <a:spLocks noEditPoints="1"/>
            </p:cNvSpPr>
            <p:nvPr/>
          </p:nvSpPr>
          <p:spPr bwMode="auto">
            <a:xfrm>
              <a:off x="52388" y="2066925"/>
              <a:ext cx="109538" cy="109538"/>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2" name="Rectangle 45"/>
            <p:cNvSpPr>
              <a:spLocks noChangeArrowheads="1"/>
            </p:cNvSpPr>
            <p:nvPr/>
          </p:nvSpPr>
          <p:spPr bwMode="auto">
            <a:xfrm>
              <a:off x="1228725" y="4662488"/>
              <a:ext cx="23813" cy="2181225"/>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53" name="Freeform 46"/>
            <p:cNvSpPr/>
            <p:nvPr/>
          </p:nvSpPr>
          <p:spPr bwMode="auto">
            <a:xfrm>
              <a:off x="1319213" y="5041900"/>
              <a:ext cx="371475" cy="1801813"/>
            </a:xfrm>
            <a:custGeom>
              <a:avLst/>
              <a:gdLst/>
              <a:ahLst/>
              <a:cxnLst/>
              <a:rect l="0" t="0" r="r" b="b"/>
              <a:pathLst>
                <a:path w="234" h="1135">
                  <a:moveTo>
                    <a:pt x="15" y="1135"/>
                  </a:moveTo>
                  <a:lnTo>
                    <a:pt x="0" y="1135"/>
                  </a:lnTo>
                  <a:lnTo>
                    <a:pt x="0" y="515"/>
                  </a:lnTo>
                  <a:lnTo>
                    <a:pt x="0" y="512"/>
                  </a:lnTo>
                  <a:lnTo>
                    <a:pt x="219" y="0"/>
                  </a:lnTo>
                  <a:lnTo>
                    <a:pt x="234" y="6"/>
                  </a:lnTo>
                  <a:lnTo>
                    <a:pt x="15" y="518"/>
                  </a:lnTo>
                  <a:lnTo>
                    <a:pt x="15" y="113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4" name="Freeform 47"/>
            <p:cNvSpPr>
              <a:spLocks noEditPoints="1"/>
            </p:cNvSpPr>
            <p:nvPr/>
          </p:nvSpPr>
          <p:spPr bwMode="auto">
            <a:xfrm>
              <a:off x="1147763"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5" name="Freeform 48"/>
            <p:cNvSpPr/>
            <p:nvPr/>
          </p:nvSpPr>
          <p:spPr bwMode="auto">
            <a:xfrm>
              <a:off x="819150" y="3983038"/>
              <a:ext cx="347663" cy="2860675"/>
            </a:xfrm>
            <a:custGeom>
              <a:avLst/>
              <a:gdLst/>
              <a:ahLst/>
              <a:cxnLst/>
              <a:rect l="0" t="0" r="r" b="b"/>
              <a:pathLst>
                <a:path w="219" h="1802">
                  <a:moveTo>
                    <a:pt x="219" y="1802"/>
                  </a:moveTo>
                  <a:lnTo>
                    <a:pt x="201" y="1802"/>
                  </a:lnTo>
                  <a:lnTo>
                    <a:pt x="201" y="1185"/>
                  </a:lnTo>
                  <a:lnTo>
                    <a:pt x="0" y="3"/>
                  </a:lnTo>
                  <a:lnTo>
                    <a:pt x="15" y="0"/>
                  </a:lnTo>
                  <a:lnTo>
                    <a:pt x="219" y="1185"/>
                  </a:lnTo>
                  <a:lnTo>
                    <a:pt x="219" y="180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6" name="Freeform 49"/>
            <p:cNvSpPr>
              <a:spLocks noEditPoints="1"/>
            </p:cNvSpPr>
            <p:nvPr/>
          </p:nvSpPr>
          <p:spPr bwMode="auto">
            <a:xfrm>
              <a:off x="728663" y="3806825"/>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7" name="Freeform 50"/>
            <p:cNvSpPr>
              <a:spLocks noEditPoints="1"/>
            </p:cNvSpPr>
            <p:nvPr/>
          </p:nvSpPr>
          <p:spPr bwMode="auto">
            <a:xfrm>
              <a:off x="1624013"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8" name="Freeform 51"/>
            <p:cNvSpPr/>
            <p:nvPr/>
          </p:nvSpPr>
          <p:spPr bwMode="auto">
            <a:xfrm>
              <a:off x="1404938" y="5422900"/>
              <a:ext cx="371475" cy="1425575"/>
            </a:xfrm>
            <a:custGeom>
              <a:avLst/>
              <a:gdLst/>
              <a:ahLst/>
              <a:cxnLst/>
              <a:rect l="0" t="0" r="r" b="b"/>
              <a:pathLst>
                <a:path w="234" h="898">
                  <a:moveTo>
                    <a:pt x="18" y="898"/>
                  </a:moveTo>
                  <a:lnTo>
                    <a:pt x="0" y="898"/>
                  </a:lnTo>
                  <a:lnTo>
                    <a:pt x="0" y="515"/>
                  </a:lnTo>
                  <a:lnTo>
                    <a:pt x="0" y="512"/>
                  </a:lnTo>
                  <a:lnTo>
                    <a:pt x="222" y="0"/>
                  </a:lnTo>
                  <a:lnTo>
                    <a:pt x="234" y="6"/>
                  </a:lnTo>
                  <a:lnTo>
                    <a:pt x="18" y="518"/>
                  </a:lnTo>
                  <a:lnTo>
                    <a:pt x="18" y="898"/>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9" name="Freeform 52"/>
            <p:cNvSpPr/>
            <p:nvPr/>
          </p:nvSpPr>
          <p:spPr bwMode="auto">
            <a:xfrm>
              <a:off x="1666875"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0" name="Freeform 53"/>
            <p:cNvSpPr>
              <a:spLocks noEditPoints="1"/>
            </p:cNvSpPr>
            <p:nvPr/>
          </p:nvSpPr>
          <p:spPr bwMode="auto">
            <a:xfrm>
              <a:off x="1709738"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1" name="Freeform 54"/>
            <p:cNvSpPr>
              <a:spLocks noEditPoints="1"/>
            </p:cNvSpPr>
            <p:nvPr/>
          </p:nvSpPr>
          <p:spPr bwMode="auto">
            <a:xfrm>
              <a:off x="1709738"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2" name="Freeform 55"/>
            <p:cNvSpPr/>
            <p:nvPr/>
          </p:nvSpPr>
          <p:spPr bwMode="auto">
            <a:xfrm>
              <a:off x="1766888" y="6330950"/>
              <a:ext cx="419100" cy="527050"/>
            </a:xfrm>
            <a:custGeom>
              <a:avLst/>
              <a:gdLst/>
              <a:ahLst/>
              <a:cxnLst/>
              <a:rect l="0" t="0" r="r" b="b"/>
              <a:pathLst>
                <a:path w="264" h="332">
                  <a:moveTo>
                    <a:pt x="12" y="332"/>
                  </a:moveTo>
                  <a:lnTo>
                    <a:pt x="0" y="326"/>
                  </a:lnTo>
                  <a:lnTo>
                    <a:pt x="45" y="206"/>
                  </a:lnTo>
                  <a:lnTo>
                    <a:pt x="255" y="0"/>
                  </a:lnTo>
                  <a:lnTo>
                    <a:pt x="264" y="12"/>
                  </a:lnTo>
                  <a:lnTo>
                    <a:pt x="60" y="215"/>
                  </a:lnTo>
                  <a:lnTo>
                    <a:pt x="12" y="33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3" name="Freeform 56"/>
            <p:cNvSpPr>
              <a:spLocks noEditPoints="1"/>
            </p:cNvSpPr>
            <p:nvPr/>
          </p:nvSpPr>
          <p:spPr bwMode="auto">
            <a:xfrm>
              <a:off x="2147888"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4" name="Freeform 57"/>
            <p:cNvSpPr/>
            <p:nvPr/>
          </p:nvSpPr>
          <p:spPr bwMode="auto">
            <a:xfrm>
              <a:off x="504825" y="9525"/>
              <a:ext cx="233363" cy="5103813"/>
            </a:xfrm>
            <a:custGeom>
              <a:avLst/>
              <a:gdLst/>
              <a:ahLst/>
              <a:cxnLst/>
              <a:rect l="0" t="0" r="r" b="b"/>
              <a:pathLst>
                <a:path w="147" h="3215">
                  <a:moveTo>
                    <a:pt x="132" y="3215"/>
                  </a:moveTo>
                  <a:lnTo>
                    <a:pt x="129" y="2754"/>
                  </a:lnTo>
                  <a:lnTo>
                    <a:pt x="0" y="1901"/>
                  </a:lnTo>
                  <a:lnTo>
                    <a:pt x="0" y="0"/>
                  </a:lnTo>
                  <a:lnTo>
                    <a:pt x="15" y="0"/>
                  </a:lnTo>
                  <a:lnTo>
                    <a:pt x="15" y="1898"/>
                  </a:lnTo>
                  <a:lnTo>
                    <a:pt x="144" y="2754"/>
                  </a:lnTo>
                  <a:lnTo>
                    <a:pt x="147" y="3215"/>
                  </a:lnTo>
                  <a:lnTo>
                    <a:pt x="132" y="321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5" name="Freeform 58"/>
            <p:cNvSpPr>
              <a:spLocks noEditPoints="1"/>
            </p:cNvSpPr>
            <p:nvPr/>
          </p:nvSpPr>
          <p:spPr bwMode="auto">
            <a:xfrm>
              <a:off x="633413" y="5103813"/>
              <a:ext cx="185738" cy="185738"/>
            </a:xfrm>
            <a:custGeom>
              <a:avLst/>
              <a:gdLst/>
              <a:ahLst/>
              <a:cxnLst/>
              <a:rect l="0" t="0" r="r" b="b"/>
              <a:pathLst>
                <a:path w="39" h="39">
                  <a:moveTo>
                    <a:pt x="20" y="39"/>
                  </a:moveTo>
                  <a:cubicBezTo>
                    <a:pt x="9" y="39"/>
                    <a:pt x="0" y="30"/>
                    <a:pt x="0" y="19"/>
                  </a:cubicBezTo>
                  <a:cubicBezTo>
                    <a:pt x="0" y="9"/>
                    <a:pt x="9" y="0"/>
                    <a:pt x="20" y="0"/>
                  </a:cubicBezTo>
                  <a:cubicBezTo>
                    <a:pt x="30" y="0"/>
                    <a:pt x="39" y="9"/>
                    <a:pt x="39" y="19"/>
                  </a:cubicBezTo>
                  <a:cubicBezTo>
                    <a:pt x="39" y="30"/>
                    <a:pt x="30" y="39"/>
                    <a:pt x="20" y="39"/>
                  </a:cubicBezTo>
                  <a:close/>
                  <a:moveTo>
                    <a:pt x="20" y="4"/>
                  </a:moveTo>
                  <a:cubicBezTo>
                    <a:pt x="11" y="4"/>
                    <a:pt x="4" y="11"/>
                    <a:pt x="4" y="19"/>
                  </a:cubicBezTo>
                  <a:cubicBezTo>
                    <a:pt x="4" y="28"/>
                    <a:pt x="11" y="35"/>
                    <a:pt x="20" y="35"/>
                  </a:cubicBezTo>
                  <a:cubicBezTo>
                    <a:pt x="28" y="35"/>
                    <a:pt x="35" y="28"/>
                    <a:pt x="35" y="19"/>
                  </a:cubicBezTo>
                  <a:cubicBezTo>
                    <a:pt x="35"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grpSp>
      <p:sp>
        <p:nvSpPr>
          <p:cNvPr id="2" name="Title 1"/>
          <p:cNvSpPr>
            <a:spLocks noGrp="1"/>
          </p:cNvSpPr>
          <p:nvPr>
            <p:ph type="ctrTitle"/>
          </p:nvPr>
        </p:nvSpPr>
        <p:spPr>
          <a:xfrm>
            <a:off x="1876424" y="1122363"/>
            <a:ext cx="8791575" cy="2387600"/>
          </a:xfrm>
        </p:spPr>
        <p:txBody>
          <a:bodyPr anchor="b">
            <a:normAutofit/>
          </a:bodyPr>
          <a:lstStyle>
            <a:lvl1pPr algn="l">
              <a:defRPr sz="4800"/>
            </a:lvl1pPr>
          </a:lstStyle>
          <a:p>
            <a:r>
              <a:rPr lang="en-US"/>
              <a:t>Click to edit Master title style</a:t>
            </a:r>
            <a:endParaRPr lang="en-US" dirty="0"/>
          </a:p>
        </p:txBody>
      </p:sp>
      <p:sp>
        <p:nvSpPr>
          <p:cNvPr id="3" name="Subtitle 2"/>
          <p:cNvSpPr>
            <a:spLocks noGrp="1"/>
          </p:cNvSpPr>
          <p:nvPr>
            <p:ph type="subTitle" idx="1"/>
          </p:nvPr>
        </p:nvSpPr>
        <p:spPr>
          <a:xfrm>
            <a:off x="1876424" y="3602038"/>
            <a:ext cx="8791575" cy="1655762"/>
          </a:xfrm>
        </p:spPr>
        <p:txBody>
          <a:bodyPr>
            <a:normAutofit/>
          </a:bodyPr>
          <a:lstStyle>
            <a:lvl1pPr marL="0" indent="0" algn="l">
              <a:buNone/>
              <a:defRPr sz="2000" cap="all" baseline="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a:off x="7077511" y="5410201"/>
            <a:ext cx="2743200" cy="365125"/>
          </a:xfrm>
        </p:spPr>
        <p:txBody>
          <a:bodyPr/>
          <a:lstStyle/>
          <a:p>
            <a:fld id="{48A87A34-81AB-432B-8DAE-1953F412C126}" type="datetimeFigureOut">
              <a:rPr lang="en-US" dirty="0"/>
              <a:t>11/19/2022</a:t>
            </a:fld>
            <a:endParaRPr lang="en-US" dirty="0"/>
          </a:p>
        </p:txBody>
      </p:sp>
      <p:sp>
        <p:nvSpPr>
          <p:cNvPr id="5" name="Footer Placeholder 4"/>
          <p:cNvSpPr>
            <a:spLocks noGrp="1"/>
          </p:cNvSpPr>
          <p:nvPr>
            <p:ph type="ftr" sz="quarter" idx="11"/>
          </p:nvPr>
        </p:nvSpPr>
        <p:spPr>
          <a:xfrm>
            <a:off x="1876424" y="5410201"/>
            <a:ext cx="5124886" cy="365125"/>
          </a:xfrm>
        </p:spPr>
        <p:txBody>
          <a:bodyPr/>
          <a:lstStyle/>
          <a:p>
            <a:endParaRPr lang="en-US" dirty="0"/>
          </a:p>
        </p:txBody>
      </p:sp>
      <p:sp>
        <p:nvSpPr>
          <p:cNvPr id="6" name="Slide Number Placeholder 5"/>
          <p:cNvSpPr>
            <a:spLocks noGrp="1"/>
          </p:cNvSpPr>
          <p:nvPr>
            <p:ph type="sldNum" sz="quarter" idx="12"/>
          </p:nvPr>
        </p:nvSpPr>
        <p:spPr>
          <a:xfrm>
            <a:off x="9896911" y="5410199"/>
            <a:ext cx="771089" cy="365125"/>
          </a:xfrm>
        </p:spPr>
        <p:txBody>
          <a:bodyPr/>
          <a:lstStyle/>
          <a:p>
            <a:fld id="{6D22F896-40B5-4ADD-8801-0D06FADFA095}" type="slidenum">
              <a:rPr lang="en-US" dirty="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0" y="4304664"/>
            <a:ext cx="9912355" cy="819355"/>
          </a:xfrm>
        </p:spPr>
        <p:txBody>
          <a:bodyPr anchor="b">
            <a:normAutofit/>
          </a:bodyPr>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41411" y="606426"/>
            <a:ext cx="9912354" cy="3299778"/>
          </a:xfrm>
          <a:prstGeom prst="round2DiagRect">
            <a:avLst>
              <a:gd name="adj1" fmla="val 4860"/>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3200"/>
            </a:lvl1pPr>
          </a:lstStyle>
          <a:p>
            <a:pPr marL="0" lvl="0" indent="0">
              <a:buNone/>
            </a:pPr>
            <a:r>
              <a:rPr lang="en-US"/>
              <a:t>Click icon to add picture</a:t>
            </a:r>
            <a:endParaRPr lang="en-US" dirty="0"/>
          </a:p>
        </p:txBody>
      </p:sp>
      <p:sp>
        <p:nvSpPr>
          <p:cNvPr id="4" name="Text Placeholder 3"/>
          <p:cNvSpPr>
            <a:spLocks noGrp="1"/>
          </p:cNvSpPr>
          <p:nvPr>
            <p:ph type="body" sz="half" idx="2"/>
          </p:nvPr>
        </p:nvSpPr>
        <p:spPr>
          <a:xfrm>
            <a:off x="1141364" y="5124020"/>
            <a:ext cx="9910859" cy="682472"/>
          </a:xfrm>
        </p:spPr>
        <p:txBody>
          <a:bodyP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11/19/2022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56" y="609600"/>
            <a:ext cx="9905955" cy="3429000"/>
          </a:xfrm>
        </p:spPr>
        <p:txBody>
          <a:bodyPr anchor="ctr">
            <a:normAutofit/>
          </a:bodyPr>
          <a:lstStyle>
            <a:lvl1pPr>
              <a:defRPr sz="3600"/>
            </a:lvl1pPr>
          </a:lstStyle>
          <a:p>
            <a:r>
              <a:rPr lang="en-US"/>
              <a:t>Click to edit Master title style</a:t>
            </a:r>
            <a:endParaRPr lang="en-US" dirty="0"/>
          </a:p>
        </p:txBody>
      </p:sp>
      <p:sp>
        <p:nvSpPr>
          <p:cNvPr id="4" name="Text Placeholder 3"/>
          <p:cNvSpPr>
            <a:spLocks noGrp="1"/>
          </p:cNvSpPr>
          <p:nvPr>
            <p:ph type="body" sz="half" idx="2"/>
          </p:nvPr>
        </p:nvSpPr>
        <p:spPr>
          <a:xfrm>
            <a:off x="1141410" y="4419599"/>
            <a:ext cx="9904459" cy="1371599"/>
          </a:xfrm>
        </p:spPr>
        <p:txBody>
          <a:bodyPr anchor="ct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11/19/2022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599"/>
            <a:ext cx="9302752" cy="2748429"/>
          </a:xfrm>
        </p:spPr>
        <p:txBody>
          <a:bodyPr anchor="ctr">
            <a:normAutofit/>
          </a:bodyPr>
          <a:lstStyle>
            <a:lvl1pPr>
              <a:defRPr sz="3600"/>
            </a:lvl1pPr>
          </a:lstStyle>
          <a:p>
            <a:r>
              <a:rPr lang="en-US"/>
              <a:t>Click to edit Master title style</a:t>
            </a:r>
            <a:endParaRPr lang="en-US" dirty="0"/>
          </a:p>
        </p:txBody>
      </p:sp>
      <p:sp>
        <p:nvSpPr>
          <p:cNvPr id="12" name="Text Placeholder 3"/>
          <p:cNvSpPr>
            <a:spLocks noGrp="1"/>
          </p:cNvSpPr>
          <p:nvPr>
            <p:ph type="body" sz="half" idx="13"/>
          </p:nvPr>
        </p:nvSpPr>
        <p:spPr>
          <a:xfrm>
            <a:off x="1720644" y="3365557"/>
            <a:ext cx="8752299"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1141411" y="4309919"/>
            <a:ext cx="9906002" cy="1489496"/>
          </a:xfrm>
        </p:spPr>
        <p:txBody>
          <a:bodyPr anchor="ct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11/19/2022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
        <p:nvSpPr>
          <p:cNvPr id="60" name="TextBox 59"/>
          <p:cNvSpPr txBox="1"/>
          <p:nvPr/>
        </p:nvSpPr>
        <p:spPr>
          <a:xfrm>
            <a:off x="903512" y="73239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61" name="TextBox 60"/>
          <p:cNvSpPr txBox="1"/>
          <p:nvPr/>
        </p:nvSpPr>
        <p:spPr>
          <a:xfrm>
            <a:off x="10537370" y="2764972"/>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41410" y="2134041"/>
            <a:ext cx="9906001" cy="2511835"/>
          </a:xfrm>
        </p:spPr>
        <p:txBody>
          <a:bodyPr anchor="b">
            <a:normAutofit/>
          </a:bodyPr>
          <a:lstStyle>
            <a:lvl1pPr>
              <a:defRPr sz="3600"/>
            </a:lvl1pPr>
          </a:lstStyle>
          <a:p>
            <a:r>
              <a:rPr lang="en-US"/>
              <a:t>Click to edit Master title style</a:t>
            </a:r>
            <a:endParaRPr lang="en-US" dirty="0"/>
          </a:p>
        </p:txBody>
      </p:sp>
      <p:sp>
        <p:nvSpPr>
          <p:cNvPr id="4" name="Text Placeholder 3"/>
          <p:cNvSpPr>
            <a:spLocks noGrp="1"/>
          </p:cNvSpPr>
          <p:nvPr>
            <p:ph type="body" sz="half" idx="2"/>
          </p:nvPr>
        </p:nvSpPr>
        <p:spPr>
          <a:xfrm>
            <a:off x="1141364" y="4657655"/>
            <a:ext cx="9904505" cy="1140644"/>
          </a:xfrm>
        </p:spPr>
        <p:txBody>
          <a:bodyPr anchor="t">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11/19/2022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1141413" y="609600"/>
            <a:ext cx="9905998" cy="1905000"/>
          </a:xfrm>
        </p:spPr>
        <p:txBody>
          <a:bodyPr/>
          <a:lstStyle/>
          <a:p>
            <a:r>
              <a:rPr lang="en-US"/>
              <a:t>Click to edit Master title style</a:t>
            </a:r>
            <a:endParaRPr lang="en-US" dirty="0"/>
          </a:p>
        </p:txBody>
      </p:sp>
      <p:sp>
        <p:nvSpPr>
          <p:cNvPr id="7" name="Text Placeholder 2"/>
          <p:cNvSpPr>
            <a:spLocks noGrp="1"/>
          </p:cNvSpPr>
          <p:nvPr>
            <p:ph type="body" idx="1"/>
          </p:nvPr>
        </p:nvSpPr>
        <p:spPr>
          <a:xfrm>
            <a:off x="1141410" y="2674463"/>
            <a:ext cx="3196899"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1127918" y="3360263"/>
            <a:ext cx="3208735"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4514766" y="2677635"/>
            <a:ext cx="3184385"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Text Placeholder 3"/>
          <p:cNvSpPr>
            <a:spLocks noGrp="1"/>
          </p:cNvSpPr>
          <p:nvPr>
            <p:ph type="body" sz="half" idx="16"/>
          </p:nvPr>
        </p:nvSpPr>
        <p:spPr>
          <a:xfrm>
            <a:off x="4504213" y="3363435"/>
            <a:ext cx="3195830"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7852442" y="2674463"/>
            <a:ext cx="3194968"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Text Placeholder 3"/>
          <p:cNvSpPr>
            <a:spLocks noGrp="1"/>
          </p:cNvSpPr>
          <p:nvPr>
            <p:ph type="body" sz="half" idx="17"/>
          </p:nvPr>
        </p:nvSpPr>
        <p:spPr>
          <a:xfrm>
            <a:off x="7852442" y="3360263"/>
            <a:ext cx="3194968"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48A87A34-81AB-432B-8DAE-1953F412C126}" type="datetimeFigureOut">
              <a:rPr lang="en-US" dirty="0"/>
              <a:t>11/19/2022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1141411" y="609600"/>
            <a:ext cx="9905999" cy="1905000"/>
          </a:xfrm>
        </p:spPr>
        <p:txBody>
          <a:bodyPr/>
          <a:lstStyle/>
          <a:p>
            <a:r>
              <a:rPr lang="en-US"/>
              <a:t>Click to edit Master title style</a:t>
            </a:r>
            <a:endParaRPr lang="en-US" dirty="0"/>
          </a:p>
        </p:txBody>
      </p:sp>
      <p:sp>
        <p:nvSpPr>
          <p:cNvPr id="19" name="Text Placeholder 2"/>
          <p:cNvSpPr>
            <a:spLocks noGrp="1"/>
          </p:cNvSpPr>
          <p:nvPr>
            <p:ph type="body" idx="1"/>
          </p:nvPr>
        </p:nvSpPr>
        <p:spPr>
          <a:xfrm>
            <a:off x="1141413" y="4404596"/>
            <a:ext cx="3195240"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1141413" y="2666998"/>
            <a:ext cx="3195240"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n-US"/>
              <a:t>Click icon to add picture</a:t>
            </a:r>
            <a:endParaRPr lang="en-US" dirty="0"/>
          </a:p>
        </p:txBody>
      </p:sp>
      <p:sp>
        <p:nvSpPr>
          <p:cNvPr id="21" name="Text Placeholder 3"/>
          <p:cNvSpPr>
            <a:spLocks noGrp="1"/>
          </p:cNvSpPr>
          <p:nvPr>
            <p:ph type="body" sz="half" idx="18"/>
          </p:nvPr>
        </p:nvSpPr>
        <p:spPr>
          <a:xfrm>
            <a:off x="1141413" y="4980858"/>
            <a:ext cx="3195240" cy="81784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4489053" y="4404596"/>
            <a:ext cx="3200400"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4489053" y="2666998"/>
            <a:ext cx="3198940"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n-US"/>
              <a:t>Click icon to add picture</a:t>
            </a:r>
            <a:endParaRPr lang="en-US" dirty="0"/>
          </a:p>
        </p:txBody>
      </p:sp>
      <p:sp>
        <p:nvSpPr>
          <p:cNvPr id="24" name="Text Placeholder 3"/>
          <p:cNvSpPr>
            <a:spLocks noGrp="1"/>
          </p:cNvSpPr>
          <p:nvPr>
            <p:ph type="body" sz="half" idx="19"/>
          </p:nvPr>
        </p:nvSpPr>
        <p:spPr>
          <a:xfrm>
            <a:off x="4487593" y="4980857"/>
            <a:ext cx="3200400" cy="81034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7852567" y="4404595"/>
            <a:ext cx="3190741"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7852442" y="2666998"/>
            <a:ext cx="3194969"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n-US"/>
              <a:t>Click icon to add picture</a:t>
            </a:r>
            <a:endParaRPr lang="en-US" dirty="0"/>
          </a:p>
        </p:txBody>
      </p:sp>
      <p:sp>
        <p:nvSpPr>
          <p:cNvPr id="27" name="Text Placeholder 3"/>
          <p:cNvSpPr>
            <a:spLocks noGrp="1"/>
          </p:cNvSpPr>
          <p:nvPr>
            <p:ph type="body" sz="half" idx="20"/>
          </p:nvPr>
        </p:nvSpPr>
        <p:spPr>
          <a:xfrm>
            <a:off x="7852442" y="4980854"/>
            <a:ext cx="3194968" cy="810345"/>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48A87A34-81AB-432B-8DAE-1953F412C126}" type="datetimeFigureOut">
              <a:rPr lang="en-US" dirty="0"/>
              <a:t>11/19/2022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11/19/2022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042400" y="609599"/>
            <a:ext cx="2005011" cy="518160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141410" y="609599"/>
            <a:ext cx="7748590" cy="5181601"/>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11/19/2022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11/19/2022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41411" y="1419226"/>
            <a:ext cx="9906000" cy="2852737"/>
          </a:xfrm>
        </p:spPr>
        <p:txBody>
          <a:bodyPr anchor="b">
            <a:normAutofit/>
          </a:bodyPr>
          <a:lstStyle>
            <a:lvl1pPr>
              <a:defRPr sz="3600"/>
            </a:lvl1pPr>
          </a:lstStyle>
          <a:p>
            <a:r>
              <a:rPr lang="en-US"/>
              <a:t>Click to edit Master title style</a:t>
            </a:r>
            <a:endParaRPr lang="en-US" dirty="0"/>
          </a:p>
        </p:txBody>
      </p:sp>
      <p:sp>
        <p:nvSpPr>
          <p:cNvPr id="3" name="Text Placeholder 2"/>
          <p:cNvSpPr>
            <a:spLocks noGrp="1"/>
          </p:cNvSpPr>
          <p:nvPr>
            <p:ph type="body" idx="1"/>
          </p:nvPr>
        </p:nvSpPr>
        <p:spPr>
          <a:xfrm>
            <a:off x="1141411" y="4424362"/>
            <a:ext cx="9906000" cy="1374776"/>
          </a:xfrm>
        </p:spPr>
        <p:txBody>
          <a:bodyPr>
            <a:normAutofit/>
          </a:bodyPr>
          <a:lstStyle>
            <a:lvl1pPr marL="0" indent="0">
              <a:buNone/>
              <a:defRPr sz="1800" cap="all" baseline="0">
                <a:solidFill>
                  <a:schemeClr val="tx1">
                    <a:tint val="75000"/>
                  </a:schemeClr>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8A87A34-81AB-432B-8DAE-1953F412C126}" type="datetimeFigureOut">
              <a:rPr lang="en-US" dirty="0"/>
              <a:t>11/19/2022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41410" y="2249486"/>
            <a:ext cx="4878389" cy="354171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2249486"/>
            <a:ext cx="4875211" cy="354171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dirty="0"/>
              <a:t>11/19/2022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141411" y="619126"/>
            <a:ext cx="9906000" cy="1477961"/>
          </a:xfrm>
        </p:spPr>
        <p:txBody>
          <a:bodyPr/>
          <a:lstStyle/>
          <a:p>
            <a:r>
              <a:rPr lang="en-US"/>
              <a:t>Click to edit Master title style</a:t>
            </a:r>
            <a:endParaRPr lang="en-US" dirty="0"/>
          </a:p>
        </p:txBody>
      </p:sp>
      <p:sp>
        <p:nvSpPr>
          <p:cNvPr id="3" name="Text Placeholder 2"/>
          <p:cNvSpPr>
            <a:spLocks noGrp="1"/>
          </p:cNvSpPr>
          <p:nvPr>
            <p:ph type="body" idx="1"/>
          </p:nvPr>
        </p:nvSpPr>
        <p:spPr>
          <a:xfrm>
            <a:off x="1370019" y="2249486"/>
            <a:ext cx="4649783" cy="823912"/>
          </a:xfrm>
        </p:spPr>
        <p:txBody>
          <a:bodyPr anchor="b"/>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41410" y="3073397"/>
            <a:ext cx="4878391" cy="271780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00808" y="2249485"/>
            <a:ext cx="4646602" cy="823912"/>
          </a:xfrm>
        </p:spPr>
        <p:txBody>
          <a:bodyPr anchor="b"/>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3073397"/>
            <a:ext cx="4875210" cy="271780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dirty="0"/>
              <a:t>11/19/2022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dirty="0"/>
              <a:t>11/19/2022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A87A34-81AB-432B-8DAE-1953F412C126}" type="datetimeFigureOut">
              <a:rPr lang="en-US" dirty="0"/>
              <a:t>11/19/2022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6705" y="609601"/>
            <a:ext cx="3856037" cy="1639884"/>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56200" y="592666"/>
            <a:ext cx="5891209" cy="5198534"/>
          </a:xfrm>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46705" y="2249486"/>
            <a:ext cx="3856037" cy="354171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11/19/2022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3" y="609600"/>
            <a:ext cx="5934508" cy="1639886"/>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7380721" y="609601"/>
            <a:ext cx="3666690" cy="5181599"/>
          </a:xfrm>
          <a:prstGeom prst="round2DiagRect">
            <a:avLst>
              <a:gd name="adj1" fmla="val 5608"/>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141410" y="2249486"/>
            <a:ext cx="5934511" cy="354171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11/19/2022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7" name="Picture 2" descr="\\DROBO-FS\QuickDrops\JB\PPTX NG\Droplets\LightingOverlay.png"/>
          <p:cNvPicPr>
            <a:picLocks noChangeAspect="1" noChangeArrowheads="1"/>
          </p:cNvPicPr>
          <p:nvPr/>
        </p:nvPicPr>
        <p:blipFill>
          <a:blip r:embed="rId19">
            <a:alphaModFix amt="30000"/>
            <a:duotone>
              <a:prstClr val="black"/>
              <a:schemeClr val="tx2">
                <a:tint val="45000"/>
                <a:satMod val="400000"/>
              </a:schemeClr>
            </a:duotone>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 xmlns:a14="http://schemas.microsoft.com/office/drawing/2010/main">
                <a:solidFill>
                  <a:srgbClr val="FFFFFF"/>
                </a:solidFill>
              </a14:hiddenFill>
            </a:ext>
          </a:extLst>
        </p:spPr>
      </p:pic>
      <p:grpSp>
        <p:nvGrpSpPr>
          <p:cNvPr id="8" name="Group 7"/>
          <p:cNvGrpSpPr/>
          <p:nvPr/>
        </p:nvGrpSpPr>
        <p:grpSpPr>
          <a:xfrm>
            <a:off x="-14288" y="0"/>
            <a:ext cx="12053888" cy="6858001"/>
            <a:chOff x="-14288" y="0"/>
            <a:chExt cx="12053888" cy="6858001"/>
          </a:xfrm>
          <a:gradFill flip="none" rotWithShape="1">
            <a:gsLst>
              <a:gs pos="0">
                <a:schemeClr val="tx2"/>
              </a:gs>
              <a:gs pos="100000">
                <a:schemeClr val="tx2">
                  <a:lumMod val="50000"/>
                </a:schemeClr>
              </a:gs>
            </a:gsLst>
            <a:lin ang="5400000" scaled="0"/>
            <a:tileRect/>
          </a:gradFill>
        </p:grpSpPr>
        <p:grpSp>
          <p:nvGrpSpPr>
            <p:cNvPr id="9" name="Group 8"/>
            <p:cNvGrpSpPr/>
            <p:nvPr/>
          </p:nvGrpSpPr>
          <p:grpSpPr>
            <a:xfrm>
              <a:off x="-14288" y="0"/>
              <a:ext cx="1220788" cy="6858001"/>
              <a:chOff x="-14288" y="0"/>
              <a:chExt cx="1220788" cy="6858001"/>
            </a:xfrm>
            <a:grpFill/>
          </p:grpSpPr>
          <p:sp>
            <p:nvSpPr>
              <p:cNvPr id="21" name="Rectangle 5"/>
              <p:cNvSpPr>
                <a:spLocks noChangeArrowheads="1"/>
              </p:cNvSpPr>
              <p:nvPr/>
            </p:nvSpPr>
            <p:spPr bwMode="auto">
              <a:xfrm>
                <a:off x="114300" y="4763"/>
                <a:ext cx="23813" cy="2181225"/>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22" name="Freeform 6"/>
              <p:cNvSpPr>
                <a:spLocks noEditPoints="1"/>
              </p:cNvSpPr>
              <p:nvPr/>
            </p:nvSpPr>
            <p:spPr bwMode="auto">
              <a:xfrm>
                <a:off x="33337"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3" name="Freeform 7"/>
              <p:cNvSpPr>
                <a:spLocks noEditPoints="1"/>
              </p:cNvSpPr>
              <p:nvPr/>
            </p:nvSpPr>
            <p:spPr bwMode="auto">
              <a:xfrm>
                <a:off x="28575"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4" name="Freeform 8"/>
              <p:cNvSpPr/>
              <p:nvPr/>
            </p:nvSpPr>
            <p:spPr bwMode="auto">
              <a:xfrm>
                <a:off x="200025" y="4763"/>
                <a:ext cx="369888" cy="1811338"/>
              </a:xfrm>
              <a:custGeom>
                <a:avLst/>
                <a:gdLst/>
                <a:ahLst/>
                <a:cxnLst/>
                <a:rect l="0" t="0" r="r" b="b"/>
                <a:pathLst>
                  <a:path w="233" h="1141">
                    <a:moveTo>
                      <a:pt x="218" y="1141"/>
                    </a:moveTo>
                    <a:lnTo>
                      <a:pt x="0" y="626"/>
                    </a:lnTo>
                    <a:lnTo>
                      <a:pt x="0" y="0"/>
                    </a:lnTo>
                    <a:lnTo>
                      <a:pt x="15" y="0"/>
                    </a:lnTo>
                    <a:lnTo>
                      <a:pt x="15" y="623"/>
                    </a:lnTo>
                    <a:lnTo>
                      <a:pt x="233" y="1135"/>
                    </a:lnTo>
                    <a:lnTo>
                      <a:pt x="218" y="1141"/>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5" name="Freeform 9"/>
              <p:cNvSpPr>
                <a:spLocks noEditPoints="1"/>
              </p:cNvSpPr>
              <p:nvPr/>
            </p:nvSpPr>
            <p:spPr bwMode="auto">
              <a:xfrm>
                <a:off x="503237" y="1801813"/>
                <a:ext cx="190500" cy="188913"/>
              </a:xfrm>
              <a:custGeom>
                <a:avLst/>
                <a:gdLst/>
                <a:ahLst/>
                <a:cxnLst/>
                <a:rect l="0" t="0" r="r" b="b"/>
                <a:pathLst>
                  <a:path w="40" h="40">
                    <a:moveTo>
                      <a:pt x="20" y="40"/>
                    </a:moveTo>
                    <a:cubicBezTo>
                      <a:pt x="9" y="40"/>
                      <a:pt x="0" y="31"/>
                      <a:pt x="0" y="20"/>
                    </a:cubicBezTo>
                    <a:cubicBezTo>
                      <a:pt x="0" y="9"/>
                      <a:pt x="9" y="0"/>
                      <a:pt x="20" y="0"/>
                    </a:cubicBezTo>
                    <a:cubicBezTo>
                      <a:pt x="33" y="0"/>
                      <a:pt x="40" y="6"/>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9"/>
                      <a:pt x="31"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6" name="Freeform 10"/>
              <p:cNvSpPr/>
              <p:nvPr/>
            </p:nvSpPr>
            <p:spPr bwMode="auto">
              <a:xfrm>
                <a:off x="285750" y="4763"/>
                <a:ext cx="369888" cy="1430338"/>
              </a:xfrm>
              <a:custGeom>
                <a:avLst/>
                <a:gdLst/>
                <a:ahLst/>
                <a:cxnLst/>
                <a:rect l="0" t="0" r="r" b="b"/>
                <a:pathLst>
                  <a:path w="233" h="901">
                    <a:moveTo>
                      <a:pt x="221" y="901"/>
                    </a:moveTo>
                    <a:lnTo>
                      <a:pt x="0" y="383"/>
                    </a:lnTo>
                    <a:lnTo>
                      <a:pt x="0" y="0"/>
                    </a:lnTo>
                    <a:lnTo>
                      <a:pt x="18" y="0"/>
                    </a:lnTo>
                    <a:lnTo>
                      <a:pt x="18" y="380"/>
                    </a:lnTo>
                    <a:lnTo>
                      <a:pt x="233" y="895"/>
                    </a:lnTo>
                    <a:lnTo>
                      <a:pt x="221" y="901"/>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7" name="Freeform 11"/>
              <p:cNvSpPr/>
              <p:nvPr/>
            </p:nvSpPr>
            <p:spPr bwMode="auto">
              <a:xfrm>
                <a:off x="546100"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8" name="Freeform 12"/>
              <p:cNvSpPr>
                <a:spLocks noEditPoints="1"/>
              </p:cNvSpPr>
              <p:nvPr/>
            </p:nvSpPr>
            <p:spPr bwMode="auto">
              <a:xfrm>
                <a:off x="588962" y="1420813"/>
                <a:ext cx="190500" cy="190500"/>
              </a:xfrm>
              <a:custGeom>
                <a:avLst/>
                <a:gdLst/>
                <a:ahLst/>
                <a:cxnLst/>
                <a:rect l="0" t="0" r="r" b="b"/>
                <a:pathLst>
                  <a:path w="40" h="40">
                    <a:moveTo>
                      <a:pt x="20" y="40"/>
                    </a:moveTo>
                    <a:cubicBezTo>
                      <a:pt x="9" y="40"/>
                      <a:pt x="0" y="31"/>
                      <a:pt x="0" y="20"/>
                    </a:cubicBezTo>
                    <a:cubicBezTo>
                      <a:pt x="0" y="9"/>
                      <a:pt x="9" y="0"/>
                      <a:pt x="20" y="0"/>
                    </a:cubicBezTo>
                    <a:cubicBezTo>
                      <a:pt x="33" y="0"/>
                      <a:pt x="40" y="7"/>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9"/>
                      <a:pt x="31"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9" name="Freeform 13"/>
              <p:cNvSpPr>
                <a:spLocks noEditPoints="1"/>
              </p:cNvSpPr>
              <p:nvPr/>
            </p:nvSpPr>
            <p:spPr bwMode="auto">
              <a:xfrm>
                <a:off x="588962"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0" name="Freeform 14"/>
              <p:cNvSpPr/>
              <p:nvPr/>
            </p:nvSpPr>
            <p:spPr bwMode="auto">
              <a:xfrm>
                <a:off x="641350" y="0"/>
                <a:ext cx="422275" cy="527050"/>
              </a:xfrm>
              <a:custGeom>
                <a:avLst/>
                <a:gdLst/>
                <a:ahLst/>
                <a:cxnLst/>
                <a:rect l="0" t="0" r="r" b="b"/>
                <a:pathLst>
                  <a:path w="266" h="332">
                    <a:moveTo>
                      <a:pt x="257" y="332"/>
                    </a:moveTo>
                    <a:lnTo>
                      <a:pt x="48" y="123"/>
                    </a:lnTo>
                    <a:lnTo>
                      <a:pt x="0" y="6"/>
                    </a:lnTo>
                    <a:lnTo>
                      <a:pt x="15" y="0"/>
                    </a:lnTo>
                    <a:lnTo>
                      <a:pt x="63" y="114"/>
                    </a:lnTo>
                    <a:lnTo>
                      <a:pt x="266" y="320"/>
                    </a:lnTo>
                    <a:lnTo>
                      <a:pt x="257" y="33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1" name="Freeform 15"/>
              <p:cNvSpPr>
                <a:spLocks noEditPoints="1"/>
              </p:cNvSpPr>
              <p:nvPr/>
            </p:nvSpPr>
            <p:spPr bwMode="auto">
              <a:xfrm>
                <a:off x="1020762"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2" name="Line 16"/>
              <p:cNvSpPr>
                <a:spLocks noChangeShapeType="1"/>
              </p:cNvSpPr>
              <p:nvPr/>
            </p:nvSpPr>
            <p:spPr bwMode="auto">
              <a:xfrm>
                <a:off x="-4763" y="9525"/>
                <a:ext cx="0" cy="0"/>
              </a:xfrm>
              <a:prstGeom prst="line">
                <a:avLst/>
              </a:prstGeom>
              <a:grpFill/>
              <a:ln w="15" cap="flat">
                <a:solidFill>
                  <a:srgbClr val="FFFFFF"/>
                </a:solidFill>
                <a:prstDash val="solid"/>
                <a:miter lim="800000"/>
                <a:headEnd/>
                <a:tailEnd/>
              </a:ln>
            </p:spPr>
          </p:sp>
          <p:sp>
            <p:nvSpPr>
              <p:cNvPr id="33" name="Freeform 17"/>
              <p:cNvSpPr/>
              <p:nvPr/>
            </p:nvSpPr>
            <p:spPr bwMode="auto">
              <a:xfrm>
                <a:off x="9525" y="1801813"/>
                <a:ext cx="123825" cy="127000"/>
              </a:xfrm>
              <a:custGeom>
                <a:avLst/>
                <a:gdLst/>
                <a:ahLst/>
                <a:cxnLst/>
                <a:rect l="0" t="0" r="r" b="b"/>
                <a:pathLst>
                  <a:path w="78" h="80">
                    <a:moveTo>
                      <a:pt x="6" y="80"/>
                    </a:moveTo>
                    <a:lnTo>
                      <a:pt x="0" y="71"/>
                    </a:lnTo>
                    <a:lnTo>
                      <a:pt x="69" y="0"/>
                    </a:lnTo>
                    <a:lnTo>
                      <a:pt x="78" y="9"/>
                    </a:lnTo>
                    <a:lnTo>
                      <a:pt x="6" y="8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4" name="Freeform 18"/>
              <p:cNvSpPr/>
              <p:nvPr/>
            </p:nvSpPr>
            <p:spPr bwMode="auto">
              <a:xfrm>
                <a:off x="-9525" y="3549650"/>
                <a:ext cx="147638" cy="481013"/>
              </a:xfrm>
              <a:custGeom>
                <a:avLst/>
                <a:gdLst/>
                <a:ahLst/>
                <a:cxnLst/>
                <a:rect l="0" t="0" r="r" b="b"/>
                <a:pathLst>
                  <a:path w="93" h="303">
                    <a:moveTo>
                      <a:pt x="93" y="303"/>
                    </a:moveTo>
                    <a:lnTo>
                      <a:pt x="78" y="303"/>
                    </a:lnTo>
                    <a:lnTo>
                      <a:pt x="78" y="78"/>
                    </a:lnTo>
                    <a:lnTo>
                      <a:pt x="0" y="12"/>
                    </a:lnTo>
                    <a:lnTo>
                      <a:pt x="12" y="0"/>
                    </a:lnTo>
                    <a:lnTo>
                      <a:pt x="93" y="69"/>
                    </a:lnTo>
                    <a:lnTo>
                      <a:pt x="93" y="303"/>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5" name="Freeform 19"/>
              <p:cNvSpPr/>
              <p:nvPr/>
            </p:nvSpPr>
            <p:spPr bwMode="auto">
              <a:xfrm>
                <a:off x="128587"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6" name="Freeform 20"/>
              <p:cNvSpPr>
                <a:spLocks noEditPoints="1"/>
              </p:cNvSpPr>
              <p:nvPr/>
            </p:nvSpPr>
            <p:spPr bwMode="auto">
              <a:xfrm>
                <a:off x="204787" y="1849438"/>
                <a:ext cx="114300" cy="107950"/>
              </a:xfrm>
              <a:custGeom>
                <a:avLst/>
                <a:gdLst/>
                <a:ahLst/>
                <a:cxnLst/>
                <a:rect l="0" t="0" r="r" b="b"/>
                <a:pathLst>
                  <a:path w="24" h="23">
                    <a:moveTo>
                      <a:pt x="12" y="23"/>
                    </a:moveTo>
                    <a:cubicBezTo>
                      <a:pt x="6" y="23"/>
                      <a:pt x="0" y="18"/>
                      <a:pt x="0" y="12"/>
                    </a:cubicBezTo>
                    <a:cubicBezTo>
                      <a:pt x="0" y="5"/>
                      <a:pt x="6" y="0"/>
                      <a:pt x="12" y="0"/>
                    </a:cubicBezTo>
                    <a:cubicBezTo>
                      <a:pt x="18" y="0"/>
                      <a:pt x="24" y="5"/>
                      <a:pt x="24" y="12"/>
                    </a:cubicBezTo>
                    <a:cubicBezTo>
                      <a:pt x="24" y="18"/>
                      <a:pt x="18" y="23"/>
                      <a:pt x="12" y="23"/>
                    </a:cubicBezTo>
                    <a:close/>
                    <a:moveTo>
                      <a:pt x="12" y="4"/>
                    </a:moveTo>
                    <a:cubicBezTo>
                      <a:pt x="8" y="4"/>
                      <a:pt x="4" y="8"/>
                      <a:pt x="4" y="12"/>
                    </a:cubicBezTo>
                    <a:cubicBezTo>
                      <a:pt x="4" y="16"/>
                      <a:pt x="8" y="19"/>
                      <a:pt x="12" y="19"/>
                    </a:cubicBezTo>
                    <a:cubicBezTo>
                      <a:pt x="16" y="19"/>
                      <a:pt x="20" y="16"/>
                      <a:pt x="20" y="12"/>
                    </a:cubicBezTo>
                    <a:cubicBezTo>
                      <a:pt x="20" y="8"/>
                      <a:pt x="16" y="4"/>
                      <a:pt x="12"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7" name="Rectangle 21"/>
              <p:cNvSpPr>
                <a:spLocks noChangeArrowheads="1"/>
              </p:cNvSpPr>
              <p:nvPr/>
            </p:nvSpPr>
            <p:spPr bwMode="auto">
              <a:xfrm>
                <a:off x="133350" y="4662488"/>
                <a:ext cx="23813" cy="2181225"/>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38" name="Freeform 22"/>
              <p:cNvSpPr/>
              <p:nvPr/>
            </p:nvSpPr>
            <p:spPr bwMode="auto">
              <a:xfrm>
                <a:off x="223837" y="5041900"/>
                <a:ext cx="369888" cy="1801813"/>
              </a:xfrm>
              <a:custGeom>
                <a:avLst/>
                <a:gdLst/>
                <a:ahLst/>
                <a:cxnLst/>
                <a:rect l="0" t="0" r="r" b="b"/>
                <a:pathLst>
                  <a:path w="233" h="1135">
                    <a:moveTo>
                      <a:pt x="15" y="1135"/>
                    </a:moveTo>
                    <a:lnTo>
                      <a:pt x="0" y="1135"/>
                    </a:lnTo>
                    <a:lnTo>
                      <a:pt x="0" y="515"/>
                    </a:lnTo>
                    <a:lnTo>
                      <a:pt x="0" y="512"/>
                    </a:lnTo>
                    <a:lnTo>
                      <a:pt x="218" y="0"/>
                    </a:lnTo>
                    <a:lnTo>
                      <a:pt x="233" y="6"/>
                    </a:lnTo>
                    <a:lnTo>
                      <a:pt x="15" y="518"/>
                    </a:lnTo>
                    <a:lnTo>
                      <a:pt x="15" y="113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9" name="Freeform 23"/>
              <p:cNvSpPr>
                <a:spLocks noEditPoints="1"/>
              </p:cNvSpPr>
              <p:nvPr/>
            </p:nvSpPr>
            <p:spPr bwMode="auto">
              <a:xfrm>
                <a:off x="52387"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0" name="Freeform 24"/>
              <p:cNvSpPr/>
              <p:nvPr/>
            </p:nvSpPr>
            <p:spPr bwMode="auto">
              <a:xfrm>
                <a:off x="-14288" y="5627688"/>
                <a:ext cx="85725" cy="1216025"/>
              </a:xfrm>
              <a:custGeom>
                <a:avLst/>
                <a:gdLst/>
                <a:ahLst/>
                <a:cxnLst/>
                <a:rect l="0" t="0" r="r" b="b"/>
                <a:pathLst>
                  <a:path w="54" h="766">
                    <a:moveTo>
                      <a:pt x="54" y="766"/>
                    </a:moveTo>
                    <a:lnTo>
                      <a:pt x="36" y="766"/>
                    </a:lnTo>
                    <a:lnTo>
                      <a:pt x="36" y="149"/>
                    </a:lnTo>
                    <a:lnTo>
                      <a:pt x="0" y="3"/>
                    </a:lnTo>
                    <a:lnTo>
                      <a:pt x="18" y="0"/>
                    </a:lnTo>
                    <a:lnTo>
                      <a:pt x="54" y="146"/>
                    </a:lnTo>
                    <a:lnTo>
                      <a:pt x="54" y="76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1" name="Freeform 25"/>
              <p:cNvSpPr>
                <a:spLocks noEditPoints="1"/>
              </p:cNvSpPr>
              <p:nvPr/>
            </p:nvSpPr>
            <p:spPr bwMode="auto">
              <a:xfrm>
                <a:off x="527050"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2" name="Freeform 26"/>
              <p:cNvSpPr/>
              <p:nvPr/>
            </p:nvSpPr>
            <p:spPr bwMode="auto">
              <a:xfrm>
                <a:off x="309562" y="5422900"/>
                <a:ext cx="374650" cy="1425575"/>
              </a:xfrm>
              <a:custGeom>
                <a:avLst/>
                <a:gdLst/>
                <a:ahLst/>
                <a:cxnLst/>
                <a:rect l="0" t="0" r="r" b="b"/>
                <a:pathLst>
                  <a:path w="236" h="898">
                    <a:moveTo>
                      <a:pt x="18" y="898"/>
                    </a:moveTo>
                    <a:lnTo>
                      <a:pt x="0" y="898"/>
                    </a:lnTo>
                    <a:lnTo>
                      <a:pt x="0" y="515"/>
                    </a:lnTo>
                    <a:lnTo>
                      <a:pt x="3" y="512"/>
                    </a:lnTo>
                    <a:lnTo>
                      <a:pt x="221" y="0"/>
                    </a:lnTo>
                    <a:lnTo>
                      <a:pt x="236" y="6"/>
                    </a:lnTo>
                    <a:lnTo>
                      <a:pt x="18" y="518"/>
                    </a:lnTo>
                    <a:lnTo>
                      <a:pt x="18" y="898"/>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3" name="Freeform 27"/>
              <p:cNvSpPr/>
              <p:nvPr/>
            </p:nvSpPr>
            <p:spPr bwMode="auto">
              <a:xfrm>
                <a:off x="569912"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4" name="Freeform 28"/>
              <p:cNvSpPr>
                <a:spLocks noEditPoints="1"/>
              </p:cNvSpPr>
              <p:nvPr/>
            </p:nvSpPr>
            <p:spPr bwMode="auto">
              <a:xfrm>
                <a:off x="612775"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5" name="Freeform 29"/>
              <p:cNvSpPr>
                <a:spLocks noEditPoints="1"/>
              </p:cNvSpPr>
              <p:nvPr/>
            </p:nvSpPr>
            <p:spPr bwMode="auto">
              <a:xfrm>
                <a:off x="612775"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6" name="Freeform 30"/>
              <p:cNvSpPr/>
              <p:nvPr/>
            </p:nvSpPr>
            <p:spPr bwMode="auto">
              <a:xfrm>
                <a:off x="669925" y="6330950"/>
                <a:ext cx="417513" cy="517525"/>
              </a:xfrm>
              <a:custGeom>
                <a:avLst/>
                <a:gdLst/>
                <a:ahLst/>
                <a:cxnLst/>
                <a:rect l="0" t="0" r="r" b="b"/>
                <a:pathLst>
                  <a:path w="263" h="326">
                    <a:moveTo>
                      <a:pt x="15" y="326"/>
                    </a:moveTo>
                    <a:lnTo>
                      <a:pt x="0" y="320"/>
                    </a:lnTo>
                    <a:lnTo>
                      <a:pt x="45" y="206"/>
                    </a:lnTo>
                    <a:lnTo>
                      <a:pt x="48" y="206"/>
                    </a:lnTo>
                    <a:lnTo>
                      <a:pt x="254" y="0"/>
                    </a:lnTo>
                    <a:lnTo>
                      <a:pt x="263" y="12"/>
                    </a:lnTo>
                    <a:lnTo>
                      <a:pt x="60" y="215"/>
                    </a:lnTo>
                    <a:lnTo>
                      <a:pt x="15" y="32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7" name="Freeform 31"/>
              <p:cNvSpPr>
                <a:spLocks noEditPoints="1"/>
              </p:cNvSpPr>
              <p:nvPr/>
            </p:nvSpPr>
            <p:spPr bwMode="auto">
              <a:xfrm>
                <a:off x="1049337"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grpSp>
        <p:grpSp>
          <p:nvGrpSpPr>
            <p:cNvPr id="10" name="Group 9"/>
            <p:cNvGrpSpPr/>
            <p:nvPr/>
          </p:nvGrpSpPr>
          <p:grpSpPr>
            <a:xfrm>
              <a:off x="11364912" y="0"/>
              <a:ext cx="674688" cy="6848476"/>
              <a:chOff x="11364912" y="0"/>
              <a:chExt cx="674688" cy="6848476"/>
            </a:xfrm>
            <a:grpFill/>
          </p:grpSpPr>
          <p:sp>
            <p:nvSpPr>
              <p:cNvPr id="11" name="Freeform 32"/>
              <p:cNvSpPr/>
              <p:nvPr/>
            </p:nvSpPr>
            <p:spPr bwMode="auto">
              <a:xfrm>
                <a:off x="11483975" y="0"/>
                <a:ext cx="417513" cy="512763"/>
              </a:xfrm>
              <a:custGeom>
                <a:avLst/>
                <a:gdLst/>
                <a:ahLst/>
                <a:cxnLst/>
                <a:rect l="0" t="0" r="r" b="b"/>
                <a:pathLst>
                  <a:path w="263" h="323">
                    <a:moveTo>
                      <a:pt x="12" y="323"/>
                    </a:moveTo>
                    <a:lnTo>
                      <a:pt x="0" y="314"/>
                    </a:lnTo>
                    <a:lnTo>
                      <a:pt x="203" y="108"/>
                    </a:lnTo>
                    <a:lnTo>
                      <a:pt x="248" y="0"/>
                    </a:lnTo>
                    <a:lnTo>
                      <a:pt x="263" y="6"/>
                    </a:lnTo>
                    <a:lnTo>
                      <a:pt x="218" y="117"/>
                    </a:lnTo>
                    <a:lnTo>
                      <a:pt x="218" y="117"/>
                    </a:lnTo>
                    <a:lnTo>
                      <a:pt x="12" y="323"/>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2" name="Freeform 33"/>
              <p:cNvSpPr>
                <a:spLocks noEditPoints="1"/>
              </p:cNvSpPr>
              <p:nvPr/>
            </p:nvSpPr>
            <p:spPr bwMode="auto">
              <a:xfrm>
                <a:off x="11364912" y="474663"/>
                <a:ext cx="157163" cy="152400"/>
              </a:xfrm>
              <a:custGeom>
                <a:avLst/>
                <a:gdLst/>
                <a:ahLst/>
                <a:cxnLst/>
                <a:rect l="0" t="0" r="r" b="b"/>
                <a:pathLst>
                  <a:path w="33" h="32">
                    <a:moveTo>
                      <a:pt x="17" y="32"/>
                    </a:moveTo>
                    <a:cubicBezTo>
                      <a:pt x="13" y="32"/>
                      <a:pt x="9" y="30"/>
                      <a:pt x="6" y="27"/>
                    </a:cubicBezTo>
                    <a:cubicBezTo>
                      <a:pt x="0" y="21"/>
                      <a:pt x="0" y="11"/>
                      <a:pt x="6" y="5"/>
                    </a:cubicBezTo>
                    <a:cubicBezTo>
                      <a:pt x="9" y="2"/>
                      <a:pt x="13" y="0"/>
                      <a:pt x="17" y="0"/>
                    </a:cubicBezTo>
                    <a:cubicBezTo>
                      <a:pt x="21" y="0"/>
                      <a:pt x="25" y="2"/>
                      <a:pt x="28" y="5"/>
                    </a:cubicBezTo>
                    <a:cubicBezTo>
                      <a:pt x="31" y="8"/>
                      <a:pt x="33" y="12"/>
                      <a:pt x="33" y="16"/>
                    </a:cubicBezTo>
                    <a:cubicBezTo>
                      <a:pt x="33" y="20"/>
                      <a:pt x="31" y="24"/>
                      <a:pt x="28" y="27"/>
                    </a:cubicBezTo>
                    <a:cubicBezTo>
                      <a:pt x="25" y="30"/>
                      <a:pt x="21" y="32"/>
                      <a:pt x="17" y="32"/>
                    </a:cubicBezTo>
                    <a:close/>
                    <a:moveTo>
                      <a:pt x="17" y="4"/>
                    </a:moveTo>
                    <a:cubicBezTo>
                      <a:pt x="14" y="4"/>
                      <a:pt x="11" y="6"/>
                      <a:pt x="9" y="8"/>
                    </a:cubicBezTo>
                    <a:cubicBezTo>
                      <a:pt x="4" y="12"/>
                      <a:pt x="4" y="20"/>
                      <a:pt x="9" y="24"/>
                    </a:cubicBezTo>
                    <a:cubicBezTo>
                      <a:pt x="11" y="27"/>
                      <a:pt x="14" y="28"/>
                      <a:pt x="17" y="28"/>
                    </a:cubicBezTo>
                    <a:cubicBezTo>
                      <a:pt x="20" y="28"/>
                      <a:pt x="23" y="27"/>
                      <a:pt x="26" y="24"/>
                    </a:cubicBezTo>
                    <a:cubicBezTo>
                      <a:pt x="30" y="20"/>
                      <a:pt x="30" y="12"/>
                      <a:pt x="26" y="8"/>
                    </a:cubicBezTo>
                    <a:cubicBezTo>
                      <a:pt x="23" y="6"/>
                      <a:pt x="20"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3" name="Freeform 34"/>
              <p:cNvSpPr>
                <a:spLocks noEditPoints="1"/>
              </p:cNvSpPr>
              <p:nvPr/>
            </p:nvSpPr>
            <p:spPr bwMode="auto">
              <a:xfrm>
                <a:off x="11631612" y="1539875"/>
                <a:ext cx="188913"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4" name="Freeform 35"/>
              <p:cNvSpPr/>
              <p:nvPr/>
            </p:nvSpPr>
            <p:spPr bwMode="auto">
              <a:xfrm>
                <a:off x="11531600" y="5694363"/>
                <a:ext cx="298450" cy="1154113"/>
              </a:xfrm>
              <a:custGeom>
                <a:avLst/>
                <a:gdLst/>
                <a:ahLst/>
                <a:cxnLst/>
                <a:rect l="0" t="0" r="r" b="b"/>
                <a:pathLst>
                  <a:path w="188" h="727">
                    <a:moveTo>
                      <a:pt x="15" y="727"/>
                    </a:moveTo>
                    <a:lnTo>
                      <a:pt x="0" y="727"/>
                    </a:lnTo>
                    <a:lnTo>
                      <a:pt x="0" y="407"/>
                    </a:lnTo>
                    <a:lnTo>
                      <a:pt x="0" y="407"/>
                    </a:lnTo>
                    <a:lnTo>
                      <a:pt x="176" y="0"/>
                    </a:lnTo>
                    <a:lnTo>
                      <a:pt x="188" y="6"/>
                    </a:lnTo>
                    <a:lnTo>
                      <a:pt x="15" y="410"/>
                    </a:lnTo>
                    <a:lnTo>
                      <a:pt x="15" y="727"/>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5" name="Freeform 36"/>
              <p:cNvSpPr>
                <a:spLocks noEditPoints="1"/>
              </p:cNvSpPr>
              <p:nvPr/>
            </p:nvSpPr>
            <p:spPr bwMode="auto">
              <a:xfrm>
                <a:off x="11772900" y="5551488"/>
                <a:ext cx="157163" cy="155575"/>
              </a:xfrm>
              <a:custGeom>
                <a:avLst/>
                <a:gdLst/>
                <a:ahLst/>
                <a:cxnLst/>
                <a:rect l="0" t="0" r="r" b="b"/>
                <a:pathLst>
                  <a:path w="33" h="33">
                    <a:moveTo>
                      <a:pt x="17" y="33"/>
                    </a:moveTo>
                    <a:cubicBezTo>
                      <a:pt x="8" y="33"/>
                      <a:pt x="0" y="25"/>
                      <a:pt x="0" y="16"/>
                    </a:cubicBezTo>
                    <a:cubicBezTo>
                      <a:pt x="0" y="7"/>
                      <a:pt x="8" y="0"/>
                      <a:pt x="17" y="0"/>
                    </a:cubicBezTo>
                    <a:cubicBezTo>
                      <a:pt x="26" y="0"/>
                      <a:pt x="33" y="7"/>
                      <a:pt x="33" y="16"/>
                    </a:cubicBezTo>
                    <a:cubicBezTo>
                      <a:pt x="33" y="25"/>
                      <a:pt x="26" y="33"/>
                      <a:pt x="17" y="33"/>
                    </a:cubicBezTo>
                    <a:close/>
                    <a:moveTo>
                      <a:pt x="17" y="4"/>
                    </a:moveTo>
                    <a:cubicBezTo>
                      <a:pt x="10" y="4"/>
                      <a:pt x="4" y="9"/>
                      <a:pt x="4" y="16"/>
                    </a:cubicBezTo>
                    <a:cubicBezTo>
                      <a:pt x="4" y="23"/>
                      <a:pt x="10" y="29"/>
                      <a:pt x="17" y="29"/>
                    </a:cubicBezTo>
                    <a:cubicBezTo>
                      <a:pt x="23" y="29"/>
                      <a:pt x="29" y="23"/>
                      <a:pt x="29" y="16"/>
                    </a:cubicBezTo>
                    <a:cubicBezTo>
                      <a:pt x="29" y="9"/>
                      <a:pt x="23"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6" name="Freeform 37"/>
              <p:cNvSpPr/>
              <p:nvPr/>
            </p:nvSpPr>
            <p:spPr bwMode="auto">
              <a:xfrm>
                <a:off x="11710987" y="4763"/>
                <a:ext cx="304800" cy="1544638"/>
              </a:xfrm>
              <a:custGeom>
                <a:avLst/>
                <a:gdLst/>
                <a:ahLst/>
                <a:cxnLst/>
                <a:rect l="0" t="0" r="r" b="b"/>
                <a:pathLst>
                  <a:path w="192" h="973">
                    <a:moveTo>
                      <a:pt x="15" y="973"/>
                    </a:moveTo>
                    <a:lnTo>
                      <a:pt x="0" y="973"/>
                    </a:lnTo>
                    <a:lnTo>
                      <a:pt x="0" y="790"/>
                    </a:lnTo>
                    <a:lnTo>
                      <a:pt x="174" y="614"/>
                    </a:lnTo>
                    <a:lnTo>
                      <a:pt x="174" y="0"/>
                    </a:lnTo>
                    <a:lnTo>
                      <a:pt x="192" y="0"/>
                    </a:lnTo>
                    <a:lnTo>
                      <a:pt x="192" y="620"/>
                    </a:lnTo>
                    <a:lnTo>
                      <a:pt x="15" y="796"/>
                    </a:lnTo>
                    <a:lnTo>
                      <a:pt x="15" y="973"/>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7" name="Freeform 38"/>
              <p:cNvSpPr>
                <a:spLocks noEditPoints="1"/>
              </p:cNvSpPr>
              <p:nvPr/>
            </p:nvSpPr>
            <p:spPr bwMode="auto">
              <a:xfrm>
                <a:off x="11636375" y="4867275"/>
                <a:ext cx="188913"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8" name="Freeform 39"/>
              <p:cNvSpPr/>
              <p:nvPr/>
            </p:nvSpPr>
            <p:spPr bwMode="auto">
              <a:xfrm>
                <a:off x="11441112" y="5046663"/>
                <a:ext cx="307975" cy="1801813"/>
              </a:xfrm>
              <a:custGeom>
                <a:avLst/>
                <a:gdLst/>
                <a:ahLst/>
                <a:cxnLst/>
                <a:rect l="0" t="0" r="r" b="b"/>
                <a:pathLst>
                  <a:path w="194" h="1135">
                    <a:moveTo>
                      <a:pt x="18" y="1135"/>
                    </a:moveTo>
                    <a:lnTo>
                      <a:pt x="0" y="1135"/>
                    </a:lnTo>
                    <a:lnTo>
                      <a:pt x="0" y="354"/>
                    </a:lnTo>
                    <a:lnTo>
                      <a:pt x="176" y="177"/>
                    </a:lnTo>
                    <a:lnTo>
                      <a:pt x="176" y="0"/>
                    </a:lnTo>
                    <a:lnTo>
                      <a:pt x="194" y="0"/>
                    </a:lnTo>
                    <a:lnTo>
                      <a:pt x="194" y="183"/>
                    </a:lnTo>
                    <a:lnTo>
                      <a:pt x="18" y="360"/>
                    </a:lnTo>
                    <a:lnTo>
                      <a:pt x="18" y="113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9" name="Freeform 40"/>
              <p:cNvSpPr>
                <a:spLocks noEditPoints="1"/>
              </p:cNvSpPr>
              <p:nvPr/>
            </p:nvSpPr>
            <p:spPr bwMode="auto">
              <a:xfrm>
                <a:off x="11849100" y="64166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0" name="Rectangle 41"/>
              <p:cNvSpPr>
                <a:spLocks noChangeArrowheads="1"/>
              </p:cNvSpPr>
              <p:nvPr/>
            </p:nvSpPr>
            <p:spPr bwMode="auto">
              <a:xfrm>
                <a:off x="11939587" y="6596063"/>
                <a:ext cx="23813" cy="252413"/>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grpSp>
      </p:grpSp>
      <p:sp>
        <p:nvSpPr>
          <p:cNvPr id="2" name="Title Placeholder 1"/>
          <p:cNvSpPr>
            <a:spLocks noGrp="1"/>
          </p:cNvSpPr>
          <p:nvPr>
            <p:ph type="title"/>
          </p:nvPr>
        </p:nvSpPr>
        <p:spPr>
          <a:xfrm>
            <a:off x="1141413" y="618518"/>
            <a:ext cx="9905998" cy="1478570"/>
          </a:xfrm>
          <a:prstGeom prst="rect">
            <a:avLst/>
          </a:prstGeom>
        </p:spPr>
        <p:txBody>
          <a:bodyPr vert="horz" lIns="91440" tIns="45720" rIns="91440" bIns="45720" rtlCol="0" anchor="ctr">
            <a:normAutofit/>
          </a:bodyPr>
          <a:lstStyle/>
          <a:p>
            <a:endParaRPr lang="en-US" dirty="0"/>
          </a:p>
        </p:txBody>
      </p:sp>
      <p:sp>
        <p:nvSpPr>
          <p:cNvPr id="3" name="Text Placeholder 2"/>
          <p:cNvSpPr>
            <a:spLocks noGrp="1"/>
          </p:cNvSpPr>
          <p:nvPr>
            <p:ph type="body" idx="1"/>
          </p:nvPr>
        </p:nvSpPr>
        <p:spPr>
          <a:xfrm>
            <a:off x="1141412" y="2249487"/>
            <a:ext cx="9905999" cy="354171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456921" y="5883276"/>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48A87A34-81AB-432B-8DAE-1953F412C126}" type="datetimeFigureOut">
              <a:rPr lang="en-US" dirty="0"/>
              <a:pPr/>
              <a:t>11/19/2022</a:t>
            </a:fld>
            <a:endParaRPr lang="en-US" dirty="0"/>
          </a:p>
        </p:txBody>
      </p:sp>
      <p:sp>
        <p:nvSpPr>
          <p:cNvPr id="5" name="Footer Placeholder 4"/>
          <p:cNvSpPr>
            <a:spLocks noGrp="1"/>
          </p:cNvSpPr>
          <p:nvPr>
            <p:ph type="ftr" sz="quarter" idx="3"/>
          </p:nvPr>
        </p:nvSpPr>
        <p:spPr>
          <a:xfrm>
            <a:off x="1141411" y="5883275"/>
            <a:ext cx="6239309" cy="365125"/>
          </a:xfrm>
          <a:prstGeom prst="rect">
            <a:avLst/>
          </a:prstGeom>
        </p:spPr>
        <p:txBody>
          <a:bodyPr vert="horz" lIns="91440" tIns="45720" rIns="91440" bIns="45720" rtlCol="0" anchor="ctr"/>
          <a:lstStyle>
            <a:lvl1pPr algn="l">
              <a:defRPr sz="1050" cap="all" baseline="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10276321" y="5883274"/>
            <a:ext cx="771089"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6D22F896-40B5-4ADD-8801-0D06FADFA095}" type="slidenum">
              <a:rPr lang="en-US" dirty="0"/>
              <a:pPr/>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6" r:id="rId12"/>
    <p:sldLayoutId id="2147483663" r:id="rId13"/>
    <p:sldLayoutId id="2147483667" r:id="rId14"/>
    <p:sldLayoutId id="2147483668" r:id="rId15"/>
    <p:sldLayoutId id="2147483658" r:id="rId16"/>
    <p:sldLayoutId id="2147483659" r:id="rId17"/>
  </p:sldLayoutIdLst>
  <p:txStyles>
    <p:titleStyle>
      <a:lvl1pPr algn="l" defTabSz="914400" rtl="0" eaLnBrk="1" latinLnBrk="0" hangingPunct="1">
        <a:lnSpc>
          <a:spcPct val="90000"/>
        </a:lnSpc>
        <a:spcBef>
          <a:spcPct val="0"/>
        </a:spcBef>
        <a:buNone/>
        <a:defRPr sz="3600" kern="1200" cap="all" baseline="0">
          <a:solidFill>
            <a:schemeClr val="tx1"/>
          </a:solidFill>
          <a:latin typeface="+mj-lt"/>
          <a:ea typeface="+mj-ea"/>
          <a:cs typeface="+mj-cs"/>
        </a:defRPr>
      </a:lvl1pPr>
    </p:titleStyle>
    <p:body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7.xml"/><Relationship Id="rId1" Type="http://schemas.openxmlformats.org/officeDocument/2006/relationships/video" Target="https://www.youtube.com/embed/pHNVpjC5ZWE?feature=oembed" TargetMode="External"/><Relationship Id="rId4" Type="http://schemas.openxmlformats.org/officeDocument/2006/relationships/image" Target="../media/image12.jpeg"/></Relationships>
</file>

<file path=ppt/slides/_rels/slide1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openxmlformats.org/officeDocument/2006/relationships/image" Target="../media/image13.tmp"/></Relationships>
</file>

<file path=ppt/slides/_rels/slide12.xml.rels><?xml version="1.0" encoding="UTF-8" standalone="yes"?>
<Relationships xmlns="http://schemas.openxmlformats.org/package/2006/relationships"><Relationship Id="rId3" Type="http://schemas.openxmlformats.org/officeDocument/2006/relationships/hyperlink" Target="https://www.security.org/how-secure-is-my-password/" TargetMode="External"/><Relationship Id="rId2" Type="http://schemas.openxmlformats.org/officeDocument/2006/relationships/notesSlide" Target="../notesSlides/notesSlide11.xml"/><Relationship Id="rId1" Type="http://schemas.openxmlformats.org/officeDocument/2006/relationships/slideLayout" Target="../slideLayouts/slideLayout7.xml"/><Relationship Id="rId4" Type="http://schemas.openxmlformats.org/officeDocument/2006/relationships/image" Target="../media/image14.png"/></Relationships>
</file>

<file path=ppt/slides/_rels/slide13.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slideLayout" Target="../slideLayouts/slideLayout7.xml"/><Relationship Id="rId1" Type="http://schemas.openxmlformats.org/officeDocument/2006/relationships/video" Target="https://www.youtube.com/embed/zbPI8r-H9Rk?feature=oembed" TargetMode="Externa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7.xml"/><Relationship Id="rId1" Type="http://schemas.openxmlformats.org/officeDocument/2006/relationships/video" Target="https://www.youtube.com/embed/zMXJZ_nWYFo?feature=oembed" TargetMode="External"/><Relationship Id="rId4" Type="http://schemas.openxmlformats.org/officeDocument/2006/relationships/image" Target="../media/image16.jpeg"/></Relationships>
</file>

<file path=ppt/slides/_rels/slide15.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17.jp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7.xml"/><Relationship Id="rId1" Type="http://schemas.openxmlformats.org/officeDocument/2006/relationships/video" Target="https://www.youtube.com/embed/gRF9-ENw_aw?feature=oembed" TargetMode="External"/><Relationship Id="rId4" Type="http://schemas.openxmlformats.org/officeDocument/2006/relationships/image" Target="../media/image4.jpeg"/></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7.xml"/><Relationship Id="rId1" Type="http://schemas.openxmlformats.org/officeDocument/2006/relationships/video" Target="https://www.youtube.com/embed/Nps1fnDxkh4?feature=oembed" TargetMode="External"/><Relationship Id="rId4" Type="http://schemas.openxmlformats.org/officeDocument/2006/relationships/image" Target="../media/image6.jpe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video" Target="https://www.youtube.com/embed/oORNQfBO9SY?feature=oembed" TargetMode="External"/><Relationship Id="rId4" Type="http://schemas.openxmlformats.org/officeDocument/2006/relationships/image" Target="../media/image7.jpe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7.xml"/><Relationship Id="rId1" Type="http://schemas.openxmlformats.org/officeDocument/2006/relationships/video" Target="https://www.youtube.com/embed/YcjIC0jDUyY?feature=oembed" TargetMode="External"/><Relationship Id="rId4" Type="http://schemas.openxmlformats.org/officeDocument/2006/relationships/image" Target="../media/image8.jpe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6.xml"/><Relationship Id="rId1" Type="http://schemas.openxmlformats.org/officeDocument/2006/relationships/video" Target="https://www.youtube.com/embed/XMPIRQ1d9H0?feature=oembed" TargetMode="External"/><Relationship Id="rId4" Type="http://schemas.openxmlformats.org/officeDocument/2006/relationships/image" Target="../media/image9.jpe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7.xml"/><Relationship Id="rId1" Type="http://schemas.openxmlformats.org/officeDocument/2006/relationships/video" Target="https://www.youtube.com/embed/K1sFfeJwtU4?feature=oembed" TargetMode="External"/><Relationship Id="rId4" Type="http://schemas.openxmlformats.org/officeDocument/2006/relationships/image" Target="../media/image10.jpe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7.xml"/><Relationship Id="rId1" Type="http://schemas.openxmlformats.org/officeDocument/2006/relationships/video" Target="https://www.youtube.com/embed/NiKkI1C8neE?start=44&amp;feature=oembed" TargetMode="External"/><Relationship Id="rId4" Type="http://schemas.openxmlformats.org/officeDocument/2006/relationships/image" Target="../media/image11.jpe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2">
            <a:duotone>
              <a:schemeClr val="bg2">
                <a:shade val="48000"/>
                <a:hueMod val="106000"/>
                <a:satMod val="140000"/>
                <a:lumMod val="42000"/>
              </a:schemeClr>
              <a:schemeClr val="bg2">
                <a:tint val="98000"/>
                <a:hueMod val="92000"/>
                <a:satMod val="220000"/>
                <a:lumMod val="90000"/>
              </a:schemeClr>
            </a:duotone>
          </a:blip>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6AAC85-1DDD-47D3-885D-B4C5FC218763}"/>
              </a:ext>
            </a:extLst>
          </p:cNvPr>
          <p:cNvSpPr>
            <a:spLocks noGrp="1"/>
          </p:cNvSpPr>
          <p:nvPr>
            <p:ph type="ctrTitle"/>
          </p:nvPr>
        </p:nvSpPr>
        <p:spPr>
          <a:xfrm>
            <a:off x="1876425" y="1113282"/>
            <a:ext cx="5201086" cy="2396681"/>
          </a:xfrm>
        </p:spPr>
        <p:txBody>
          <a:bodyPr>
            <a:normAutofit/>
          </a:bodyPr>
          <a:lstStyle/>
          <a:p>
            <a:r>
              <a:rPr lang="en-US" dirty="0"/>
              <a:t>South Dakota</a:t>
            </a:r>
            <a:br>
              <a:rPr lang="en-US" dirty="0"/>
            </a:br>
            <a:r>
              <a:rPr lang="en-US" dirty="0"/>
              <a:t>American legion</a:t>
            </a:r>
            <a:endParaRPr lang="en-US"/>
          </a:p>
        </p:txBody>
      </p:sp>
      <p:sp>
        <p:nvSpPr>
          <p:cNvPr id="3" name="Subtitle 2">
            <a:extLst>
              <a:ext uri="{FF2B5EF4-FFF2-40B4-BE49-F238E27FC236}">
                <a16:creationId xmlns:a16="http://schemas.microsoft.com/office/drawing/2014/main" id="{BD4465FA-F453-4F28-8D4C-A78F00116AE4}"/>
              </a:ext>
            </a:extLst>
          </p:cNvPr>
          <p:cNvSpPr>
            <a:spLocks noGrp="1"/>
          </p:cNvSpPr>
          <p:nvPr>
            <p:ph type="subTitle" idx="1"/>
          </p:nvPr>
        </p:nvSpPr>
        <p:spPr>
          <a:xfrm>
            <a:off x="1876424" y="3602038"/>
            <a:ext cx="5231513" cy="2052720"/>
          </a:xfrm>
        </p:spPr>
        <p:txBody>
          <a:bodyPr>
            <a:normAutofit/>
          </a:bodyPr>
          <a:lstStyle/>
          <a:p>
            <a:r>
              <a:rPr lang="en-US" dirty="0"/>
              <a:t>Cyber Security</a:t>
            </a:r>
            <a:endParaRPr lang="en-US"/>
          </a:p>
          <a:p>
            <a:r>
              <a:rPr lang="en-US" dirty="0"/>
              <a:t>Scam warfare</a:t>
            </a:r>
            <a:endParaRPr lang="en-US"/>
          </a:p>
        </p:txBody>
      </p:sp>
      <p:sp>
        <p:nvSpPr>
          <p:cNvPr id="10" name="Round Diagonal Corner Rectangle 6">
            <a:extLst>
              <a:ext uri="{FF2B5EF4-FFF2-40B4-BE49-F238E27FC236}">
                <a16:creationId xmlns:a16="http://schemas.microsoft.com/office/drawing/2014/main" id="{246A7EF2-16E5-4AFD-A0D3-326F3B1FE78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60945" y="808057"/>
            <a:ext cx="3821429" cy="5234394"/>
          </a:xfrm>
          <a:prstGeom prst="round2DiagRect">
            <a:avLst>
              <a:gd name="adj1" fmla="val 11323"/>
              <a:gd name="adj2" fmla="val 0"/>
            </a:avLst>
          </a:prstGeom>
          <a:solidFill>
            <a:srgbClr val="FFFFFF"/>
          </a:solidFill>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Logo&#10;&#10;Description automatically generated">
            <a:extLst>
              <a:ext uri="{FF2B5EF4-FFF2-40B4-BE49-F238E27FC236}">
                <a16:creationId xmlns:a16="http://schemas.microsoft.com/office/drawing/2014/main" id="{254AB53B-D783-43A2-832D-7B976F6699C1}"/>
              </a:ext>
            </a:extLst>
          </p:cNvPr>
          <p:cNvPicPr>
            <a:picLocks noChangeAspect="1"/>
          </p:cNvPicPr>
          <p:nvPr/>
        </p:nvPicPr>
        <p:blipFill>
          <a:blip r:embed="rId3"/>
          <a:stretch>
            <a:fillRect/>
          </a:stretch>
        </p:blipFill>
        <p:spPr>
          <a:xfrm>
            <a:off x="7882340" y="1835935"/>
            <a:ext cx="3178638" cy="3178638"/>
          </a:xfrm>
          <a:prstGeom prst="rect">
            <a:avLst/>
          </a:prstGeom>
        </p:spPr>
      </p:pic>
    </p:spTree>
    <p:extLst>
      <p:ext uri="{BB962C8B-B14F-4D97-AF65-F5344CB8AC3E}">
        <p14:creationId xmlns:p14="http://schemas.microsoft.com/office/powerpoint/2010/main" val="390704597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nline Media 1" title="Security Awareness Training: Strong Password">
            <a:hlinkClick r:id="" action="ppaction://media"/>
            <a:extLst>
              <a:ext uri="{FF2B5EF4-FFF2-40B4-BE49-F238E27FC236}">
                <a16:creationId xmlns:a16="http://schemas.microsoft.com/office/drawing/2014/main" id="{7903A615-EDA0-4DF8-A8F5-4E35CA0D2258}"/>
              </a:ext>
            </a:extLst>
          </p:cNvPr>
          <p:cNvPicPr>
            <a:picLocks noRot="1" noChangeAspect="1"/>
          </p:cNvPicPr>
          <p:nvPr>
            <a:videoFile r:link="rId1"/>
          </p:nvPr>
        </p:nvPicPr>
        <p:blipFill>
          <a:blip r:embed="rId4"/>
          <a:stretch>
            <a:fillRect/>
          </a:stretch>
        </p:blipFill>
        <p:spPr>
          <a:xfrm>
            <a:off x="2219827" y="1200762"/>
            <a:ext cx="7011510" cy="3961503"/>
          </a:xfrm>
          <a:prstGeom prst="rect">
            <a:avLst/>
          </a:prstGeom>
        </p:spPr>
      </p:pic>
      <p:sp>
        <p:nvSpPr>
          <p:cNvPr id="3" name="TextBox 2">
            <a:extLst>
              <a:ext uri="{FF2B5EF4-FFF2-40B4-BE49-F238E27FC236}">
                <a16:creationId xmlns:a16="http://schemas.microsoft.com/office/drawing/2014/main" id="{6F7356F4-7CF0-4011-8DB4-5989849B75A2}"/>
              </a:ext>
            </a:extLst>
          </p:cNvPr>
          <p:cNvSpPr txBox="1"/>
          <p:nvPr/>
        </p:nvSpPr>
        <p:spPr>
          <a:xfrm>
            <a:off x="4744528" y="431321"/>
            <a:ext cx="5365630" cy="769441"/>
          </a:xfrm>
          <a:prstGeom prst="rect">
            <a:avLst/>
          </a:prstGeom>
          <a:noFill/>
        </p:spPr>
        <p:txBody>
          <a:bodyPr wrap="square" rtlCol="0">
            <a:spAutoFit/>
          </a:bodyPr>
          <a:lstStyle/>
          <a:p>
            <a:r>
              <a:rPr lang="en-US" sz="4400" dirty="0">
                <a:latin typeface="Times New Roman" panose="02020603050405020304" pitchFamily="18" charset="0"/>
                <a:cs typeface="Times New Roman" panose="02020603050405020304" pitchFamily="18" charset="0"/>
              </a:rPr>
              <a:t>Passwords</a:t>
            </a:r>
          </a:p>
        </p:txBody>
      </p:sp>
    </p:spTree>
    <p:extLst>
      <p:ext uri="{BB962C8B-B14F-4D97-AF65-F5344CB8AC3E}">
        <p14:creationId xmlns:p14="http://schemas.microsoft.com/office/powerpoint/2010/main" val="5358620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a:blip r:embed="rId3">
            <a:duotone>
              <a:schemeClr val="bg2">
                <a:shade val="88000"/>
                <a:hueMod val="106000"/>
                <a:satMod val="140000"/>
                <a:lumMod val="54000"/>
              </a:schemeClr>
              <a:schemeClr val="bg2">
                <a:tint val="98000"/>
                <a:hueMod val="90000"/>
                <a:satMod val="150000"/>
                <a:lumMod val="160000"/>
              </a:schemeClr>
            </a:duotone>
          </a:blip>
          <a:stretch/>
        </a:blipFill>
        <a:effectLst/>
      </p:bgPr>
    </p:bg>
    <p:spTree>
      <p:nvGrpSpPr>
        <p:cNvPr id="1" name=""/>
        <p:cNvGrpSpPr/>
        <p:nvPr/>
      </p:nvGrpSpPr>
      <p:grpSpPr>
        <a:xfrm>
          <a:off x="0" y="0"/>
          <a:ext cx="0" cy="0"/>
          <a:chOff x="0" y="0"/>
          <a:chExt cx="0" cy="0"/>
        </a:xfrm>
      </p:grpSpPr>
      <p:sp useBgFill="1">
        <p:nvSpPr>
          <p:cNvPr id="51" name="Rectangle 7">
            <a:extLst>
              <a:ext uri="{FF2B5EF4-FFF2-40B4-BE49-F238E27FC236}">
                <a16:creationId xmlns:a16="http://schemas.microsoft.com/office/drawing/2014/main" id="{933B46D5-42D5-4194-B895-B45DCFF223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2" name="Group 9">
            <a:extLst>
              <a:ext uri="{FF2B5EF4-FFF2-40B4-BE49-F238E27FC236}">
                <a16:creationId xmlns:a16="http://schemas.microsoft.com/office/drawing/2014/main" id="{18896DCC-8879-4CF3-BB2D-0C535C80597E}"/>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1"/>
            <a:ext cx="2281238" cy="5289551"/>
            <a:chOff x="0" y="-1"/>
            <a:chExt cx="2281238" cy="5289551"/>
          </a:xfrm>
        </p:grpSpPr>
        <p:sp>
          <p:nvSpPr>
            <p:cNvPr id="11" name="Rectangle 10">
              <a:extLst>
                <a:ext uri="{FF2B5EF4-FFF2-40B4-BE49-F238E27FC236}">
                  <a16:creationId xmlns:a16="http://schemas.microsoft.com/office/drawing/2014/main" id="{534630B0-6EE6-4DFE-9FC5-0988FED6CB4B}"/>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209675" y="4762"/>
              <a:ext cx="23813" cy="2181225"/>
            </a:xfrm>
            <a:prstGeom prst="rect">
              <a:avLst/>
            </a:prstGeom>
            <a:solidFill>
              <a:srgbClr val="FFFFFF">
                <a:alpha val="70000"/>
              </a:srgbClr>
            </a:solid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miter lim="800000"/>
                  <a:headEnd/>
                  <a:tailEnd/>
                </a14:hiddenLine>
              </a:ext>
            </a:extLst>
          </p:spPr>
        </p:sp>
        <p:sp>
          <p:nvSpPr>
            <p:cNvPr id="53" name="Freeform 6">
              <a:extLst>
                <a:ext uri="{FF2B5EF4-FFF2-40B4-BE49-F238E27FC236}">
                  <a16:creationId xmlns:a16="http://schemas.microsoft.com/office/drawing/2014/main" id="{605C0C27-BDE8-4899-B838-C0DC2EAB8C39}"/>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28713" y="2176462"/>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solidFill>
              <a:srgbClr val="FFFFFF">
                <a:alpha val="70000"/>
              </a:srgbClr>
            </a:solid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13" name="Freeform 7">
              <a:extLst>
                <a:ext uri="{FF2B5EF4-FFF2-40B4-BE49-F238E27FC236}">
                  <a16:creationId xmlns:a16="http://schemas.microsoft.com/office/drawing/2014/main" id="{EDC3E8DB-0AA9-4C49-A986-24A6D44A5216}"/>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23950" y="4021137"/>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solidFill>
              <a:srgbClr val="FFFFFF">
                <a:alpha val="70000"/>
              </a:srgbClr>
            </a:solid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14" name="Rectangle 13">
              <a:extLst>
                <a:ext uri="{FF2B5EF4-FFF2-40B4-BE49-F238E27FC236}">
                  <a16:creationId xmlns:a16="http://schemas.microsoft.com/office/drawing/2014/main" id="{334CA156-4C5B-4EAD-99BC-E2C734D5A5B5}"/>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414338" y="9524"/>
              <a:ext cx="28575" cy="4481513"/>
            </a:xfrm>
            <a:prstGeom prst="rect">
              <a:avLst/>
            </a:prstGeom>
            <a:solidFill>
              <a:srgbClr val="FFFFFF">
                <a:alpha val="70000"/>
              </a:srgbClr>
            </a:solid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miter lim="800000"/>
                  <a:headEnd/>
                  <a:tailEnd/>
                </a14:hiddenLine>
              </a:ext>
            </a:extLst>
          </p:spPr>
        </p:sp>
        <p:sp>
          <p:nvSpPr>
            <p:cNvPr id="15" name="Freeform 9">
              <a:extLst>
                <a:ext uri="{FF2B5EF4-FFF2-40B4-BE49-F238E27FC236}">
                  <a16:creationId xmlns:a16="http://schemas.microsoft.com/office/drawing/2014/main" id="{5E568387-0266-4411-9330-8E9CD9B8233A}"/>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333375" y="4481512"/>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solidFill>
              <a:srgbClr val="FFFFFF">
                <a:alpha val="70000"/>
              </a:srgbClr>
            </a:solid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16" name="Freeform 10">
              <a:extLst>
                <a:ext uri="{FF2B5EF4-FFF2-40B4-BE49-F238E27FC236}">
                  <a16:creationId xmlns:a16="http://schemas.microsoft.com/office/drawing/2014/main" id="{C84DAA3E-ACD2-4620-8906-7C7280CEBC6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90500" y="9524"/>
              <a:ext cx="152400" cy="908050"/>
            </a:xfrm>
            <a:custGeom>
              <a:avLst/>
              <a:gdLst/>
              <a:ahLst/>
              <a:cxnLst/>
              <a:rect l="0" t="0" r="r" b="b"/>
              <a:pathLst>
                <a:path w="96" h="572">
                  <a:moveTo>
                    <a:pt x="15" y="572"/>
                  </a:moveTo>
                  <a:lnTo>
                    <a:pt x="0" y="566"/>
                  </a:lnTo>
                  <a:lnTo>
                    <a:pt x="81" y="380"/>
                  </a:lnTo>
                  <a:lnTo>
                    <a:pt x="81" y="0"/>
                  </a:lnTo>
                  <a:lnTo>
                    <a:pt x="96" y="0"/>
                  </a:lnTo>
                  <a:lnTo>
                    <a:pt x="96" y="383"/>
                  </a:lnTo>
                  <a:lnTo>
                    <a:pt x="15" y="572"/>
                  </a:lnTo>
                  <a:close/>
                </a:path>
              </a:pathLst>
            </a:custGeom>
            <a:solidFill>
              <a:srgbClr val="FFFFFF">
                <a:alpha val="70000"/>
              </a:srgbClr>
            </a:solid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17" name="Freeform 11">
              <a:extLst>
                <a:ext uri="{FF2B5EF4-FFF2-40B4-BE49-F238E27FC236}">
                  <a16:creationId xmlns:a16="http://schemas.microsoft.com/office/drawing/2014/main" id="{2D86F227-CF83-476B-B657-D6B0C53B3A3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290638" y="14287"/>
              <a:ext cx="376238" cy="1801813"/>
            </a:xfrm>
            <a:custGeom>
              <a:avLst/>
              <a:gdLst/>
              <a:ahLst/>
              <a:cxnLst/>
              <a:rect l="0" t="0" r="r" b="b"/>
              <a:pathLst>
                <a:path w="237" h="1135">
                  <a:moveTo>
                    <a:pt x="222" y="1135"/>
                  </a:moveTo>
                  <a:lnTo>
                    <a:pt x="0" y="620"/>
                  </a:lnTo>
                  <a:lnTo>
                    <a:pt x="0" y="0"/>
                  </a:lnTo>
                  <a:lnTo>
                    <a:pt x="18" y="0"/>
                  </a:lnTo>
                  <a:lnTo>
                    <a:pt x="18" y="617"/>
                  </a:lnTo>
                  <a:lnTo>
                    <a:pt x="237" y="1129"/>
                  </a:lnTo>
                  <a:lnTo>
                    <a:pt x="222" y="1135"/>
                  </a:lnTo>
                  <a:close/>
                </a:path>
              </a:pathLst>
            </a:custGeom>
            <a:solidFill>
              <a:srgbClr val="FFFFFF">
                <a:alpha val="70000"/>
              </a:srgbClr>
            </a:solid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18" name="Freeform 12">
              <a:extLst>
                <a:ext uri="{FF2B5EF4-FFF2-40B4-BE49-F238E27FC236}">
                  <a16:creationId xmlns:a16="http://schemas.microsoft.com/office/drawing/2014/main" id="{14934B78-B04C-4CFA-A64D-EFA402E14EFB}"/>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600200" y="1801812"/>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solidFill>
              <a:srgbClr val="FFFFFF">
                <a:alpha val="70000"/>
              </a:srgbClr>
            </a:solid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19" name="Freeform 13">
              <a:extLst>
                <a:ext uri="{FF2B5EF4-FFF2-40B4-BE49-F238E27FC236}">
                  <a16:creationId xmlns:a16="http://schemas.microsoft.com/office/drawing/2014/main" id="{60B3248E-2504-49B9-879B-D0158482C8C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81125" y="9524"/>
              <a:ext cx="371475" cy="1425575"/>
            </a:xfrm>
            <a:custGeom>
              <a:avLst/>
              <a:gdLst/>
              <a:ahLst/>
              <a:cxnLst/>
              <a:rect l="0" t="0" r="r" b="b"/>
              <a:pathLst>
                <a:path w="234" h="898">
                  <a:moveTo>
                    <a:pt x="219" y="898"/>
                  </a:moveTo>
                  <a:lnTo>
                    <a:pt x="0" y="383"/>
                  </a:lnTo>
                  <a:lnTo>
                    <a:pt x="0" y="0"/>
                  </a:lnTo>
                  <a:lnTo>
                    <a:pt x="15" y="0"/>
                  </a:lnTo>
                  <a:lnTo>
                    <a:pt x="15" y="380"/>
                  </a:lnTo>
                  <a:lnTo>
                    <a:pt x="234" y="892"/>
                  </a:lnTo>
                  <a:lnTo>
                    <a:pt x="219" y="898"/>
                  </a:lnTo>
                  <a:close/>
                </a:path>
              </a:pathLst>
            </a:custGeom>
            <a:solidFill>
              <a:srgbClr val="FFFFFF">
                <a:alpha val="70000"/>
              </a:srgbClr>
            </a:solid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20" name="Freeform 14">
              <a:extLst>
                <a:ext uri="{FF2B5EF4-FFF2-40B4-BE49-F238E27FC236}">
                  <a16:creationId xmlns:a16="http://schemas.microsoft.com/office/drawing/2014/main" id="{CA4F4223-FB0B-4CA0-8913-341EDCD78C5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43063" y="-1"/>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solidFill>
              <a:srgbClr val="FFFFFF">
                <a:alpha val="70000"/>
              </a:srgbClr>
            </a:solid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21" name="Freeform 15">
              <a:extLst>
                <a:ext uri="{FF2B5EF4-FFF2-40B4-BE49-F238E27FC236}">
                  <a16:creationId xmlns:a16="http://schemas.microsoft.com/office/drawing/2014/main" id="{42327D55-3076-45A9-8C23-54CC450F38B1}"/>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685925" y="1420812"/>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solidFill>
              <a:srgbClr val="FFFFFF">
                <a:alpha val="70000"/>
              </a:srgbClr>
            </a:solid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22" name="Freeform 16">
              <a:extLst>
                <a:ext uri="{FF2B5EF4-FFF2-40B4-BE49-F238E27FC236}">
                  <a16:creationId xmlns:a16="http://schemas.microsoft.com/office/drawing/2014/main" id="{10BA2659-760C-445C-96A9-155F0BF09FF3}"/>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685925" y="903287"/>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solidFill>
              <a:srgbClr val="FFFFFF">
                <a:alpha val="70000"/>
              </a:srgbClr>
            </a:solid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23" name="Freeform 17">
              <a:extLst>
                <a:ext uri="{FF2B5EF4-FFF2-40B4-BE49-F238E27FC236}">
                  <a16:creationId xmlns:a16="http://schemas.microsoft.com/office/drawing/2014/main" id="{9EF5E6EC-49CF-43A0-8ED2-136FCDCADE9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743075" y="4762"/>
              <a:ext cx="419100" cy="522288"/>
            </a:xfrm>
            <a:custGeom>
              <a:avLst/>
              <a:gdLst/>
              <a:ahLst/>
              <a:cxnLst/>
              <a:rect l="0" t="0" r="r" b="b"/>
              <a:pathLst>
                <a:path w="264" h="329">
                  <a:moveTo>
                    <a:pt x="252" y="329"/>
                  </a:moveTo>
                  <a:lnTo>
                    <a:pt x="45" y="120"/>
                  </a:lnTo>
                  <a:lnTo>
                    <a:pt x="0" y="6"/>
                  </a:lnTo>
                  <a:lnTo>
                    <a:pt x="15" y="0"/>
                  </a:lnTo>
                  <a:lnTo>
                    <a:pt x="60" y="111"/>
                  </a:lnTo>
                  <a:lnTo>
                    <a:pt x="264" y="317"/>
                  </a:lnTo>
                  <a:lnTo>
                    <a:pt x="252" y="329"/>
                  </a:lnTo>
                  <a:close/>
                </a:path>
              </a:pathLst>
            </a:custGeom>
            <a:solidFill>
              <a:srgbClr val="FFFFFF">
                <a:alpha val="70000"/>
              </a:srgbClr>
            </a:solid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24" name="Freeform 18">
              <a:extLst>
                <a:ext uri="{FF2B5EF4-FFF2-40B4-BE49-F238E27FC236}">
                  <a16:creationId xmlns:a16="http://schemas.microsoft.com/office/drawing/2014/main" id="{F4A1A617-AE8C-49B0-9B78-F0E2BFB2BD97}"/>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119313" y="488949"/>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solidFill>
              <a:srgbClr val="FFFFFF">
                <a:alpha val="70000"/>
              </a:srgbClr>
            </a:solid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25" name="Freeform 19">
              <a:extLst>
                <a:ext uri="{FF2B5EF4-FFF2-40B4-BE49-F238E27FC236}">
                  <a16:creationId xmlns:a16="http://schemas.microsoft.com/office/drawing/2014/main" id="{4B1C21A9-2A27-4BA8-AB2C-E2F23D93F29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52500" y="4762"/>
              <a:ext cx="152400" cy="908050"/>
            </a:xfrm>
            <a:custGeom>
              <a:avLst/>
              <a:gdLst/>
              <a:ahLst/>
              <a:cxnLst/>
              <a:rect l="0" t="0" r="r" b="b"/>
              <a:pathLst>
                <a:path w="96" h="572">
                  <a:moveTo>
                    <a:pt x="15" y="572"/>
                  </a:moveTo>
                  <a:lnTo>
                    <a:pt x="0" y="572"/>
                  </a:lnTo>
                  <a:lnTo>
                    <a:pt x="0" y="189"/>
                  </a:lnTo>
                  <a:lnTo>
                    <a:pt x="81" y="0"/>
                  </a:lnTo>
                  <a:lnTo>
                    <a:pt x="96" y="6"/>
                  </a:lnTo>
                  <a:lnTo>
                    <a:pt x="15" y="192"/>
                  </a:lnTo>
                  <a:lnTo>
                    <a:pt x="15" y="572"/>
                  </a:lnTo>
                  <a:close/>
                </a:path>
              </a:pathLst>
            </a:custGeom>
            <a:solidFill>
              <a:srgbClr val="FFFFFF">
                <a:alpha val="70000"/>
              </a:srgbClr>
            </a:solid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26" name="Freeform 20">
              <a:extLst>
                <a:ext uri="{FF2B5EF4-FFF2-40B4-BE49-F238E27FC236}">
                  <a16:creationId xmlns:a16="http://schemas.microsoft.com/office/drawing/2014/main" id="{803E4DF0-86BE-4F7B-99D9-A4DAF790A62A}"/>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866775" y="903287"/>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2"/>
                    <a:pt x="4" y="20"/>
                  </a:cubicBezTo>
                  <a:cubicBezTo>
                    <a:pt x="4" y="29"/>
                    <a:pt x="11" y="36"/>
                    <a:pt x="20" y="36"/>
                  </a:cubicBezTo>
                  <a:cubicBezTo>
                    <a:pt x="29" y="36"/>
                    <a:pt x="36" y="29"/>
                    <a:pt x="36" y="20"/>
                  </a:cubicBezTo>
                  <a:cubicBezTo>
                    <a:pt x="36" y="12"/>
                    <a:pt x="29" y="4"/>
                    <a:pt x="20" y="4"/>
                  </a:cubicBezTo>
                  <a:close/>
                </a:path>
              </a:pathLst>
            </a:custGeom>
            <a:solidFill>
              <a:srgbClr val="FFFFFF">
                <a:alpha val="70000"/>
              </a:srgbClr>
            </a:solid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27" name="Freeform 21">
              <a:extLst>
                <a:ext uri="{FF2B5EF4-FFF2-40B4-BE49-F238E27FC236}">
                  <a16:creationId xmlns:a16="http://schemas.microsoft.com/office/drawing/2014/main" id="{324C4266-1501-454D-A3A2-C60585E379CF}"/>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890588" y="1554162"/>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solidFill>
              <a:srgbClr val="FFFFFF">
                <a:alpha val="70000"/>
              </a:srgbClr>
            </a:solid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28" name="Freeform 24">
              <a:extLst>
                <a:ext uri="{FF2B5EF4-FFF2-40B4-BE49-F238E27FC236}">
                  <a16:creationId xmlns:a16="http://schemas.microsoft.com/office/drawing/2014/main" id="{335F4B74-90BA-4372-9744-660DE1DAE6FC}"/>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6675" y="903287"/>
              <a:ext cx="190500" cy="190500"/>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2"/>
                    <a:pt x="4" y="20"/>
                  </a:cubicBezTo>
                  <a:cubicBezTo>
                    <a:pt x="4" y="29"/>
                    <a:pt x="12" y="36"/>
                    <a:pt x="20" y="36"/>
                  </a:cubicBezTo>
                  <a:cubicBezTo>
                    <a:pt x="29" y="36"/>
                    <a:pt x="36" y="29"/>
                    <a:pt x="36" y="20"/>
                  </a:cubicBezTo>
                  <a:cubicBezTo>
                    <a:pt x="36" y="12"/>
                    <a:pt x="29" y="4"/>
                    <a:pt x="20" y="4"/>
                  </a:cubicBezTo>
                  <a:close/>
                </a:path>
              </a:pathLst>
            </a:custGeom>
            <a:solidFill>
              <a:srgbClr val="FFFFFF">
                <a:alpha val="70000"/>
              </a:srgbClr>
            </a:solid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29" name="Freeform 25">
              <a:extLst>
                <a:ext uri="{FF2B5EF4-FFF2-40B4-BE49-F238E27FC236}">
                  <a16:creationId xmlns:a16="http://schemas.microsoft.com/office/drawing/2014/main" id="{676BC228-1D88-4E9F-A39C-485245F38A1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0" y="3897312"/>
              <a:ext cx="133350" cy="266700"/>
            </a:xfrm>
            <a:custGeom>
              <a:avLst/>
              <a:gdLst/>
              <a:ahLst/>
              <a:cxnLst/>
              <a:rect l="0" t="0" r="r" b="b"/>
              <a:pathLst>
                <a:path w="84" h="168">
                  <a:moveTo>
                    <a:pt x="69" y="168"/>
                  </a:moveTo>
                  <a:lnTo>
                    <a:pt x="0" y="6"/>
                  </a:lnTo>
                  <a:lnTo>
                    <a:pt x="12" y="0"/>
                  </a:lnTo>
                  <a:lnTo>
                    <a:pt x="84" y="162"/>
                  </a:lnTo>
                  <a:lnTo>
                    <a:pt x="69" y="168"/>
                  </a:lnTo>
                  <a:close/>
                </a:path>
              </a:pathLst>
            </a:custGeom>
            <a:solidFill>
              <a:srgbClr val="FFFFFF">
                <a:alpha val="70000"/>
              </a:srgbClr>
            </a:solid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30" name="Freeform 26">
              <a:extLst>
                <a:ext uri="{FF2B5EF4-FFF2-40B4-BE49-F238E27FC236}">
                  <a16:creationId xmlns:a16="http://schemas.microsoft.com/office/drawing/2014/main" id="{82C283AD-515F-427B-A581-F1EC42B2F8A0}"/>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6675" y="4149724"/>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solidFill>
              <a:srgbClr val="FFFFFF">
                <a:alpha val="70000"/>
              </a:srgbClr>
            </a:solid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31" name="Freeform 27">
              <a:extLst>
                <a:ext uri="{FF2B5EF4-FFF2-40B4-BE49-F238E27FC236}">
                  <a16:creationId xmlns:a16="http://schemas.microsoft.com/office/drawing/2014/main" id="{A211013C-44EA-4C7F-867A-70F84606A17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0" y="1644649"/>
              <a:ext cx="133350" cy="269875"/>
            </a:xfrm>
            <a:custGeom>
              <a:avLst/>
              <a:gdLst/>
              <a:ahLst/>
              <a:cxnLst/>
              <a:rect l="0" t="0" r="r" b="b"/>
              <a:pathLst>
                <a:path w="84" h="170">
                  <a:moveTo>
                    <a:pt x="12" y="170"/>
                  </a:moveTo>
                  <a:lnTo>
                    <a:pt x="0" y="164"/>
                  </a:lnTo>
                  <a:lnTo>
                    <a:pt x="69" y="0"/>
                  </a:lnTo>
                  <a:lnTo>
                    <a:pt x="84" y="6"/>
                  </a:lnTo>
                  <a:lnTo>
                    <a:pt x="12" y="170"/>
                  </a:lnTo>
                  <a:close/>
                </a:path>
              </a:pathLst>
            </a:custGeom>
            <a:solidFill>
              <a:srgbClr val="FFFFFF">
                <a:alpha val="70000"/>
              </a:srgbClr>
            </a:solid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32" name="Freeform 28">
              <a:extLst>
                <a:ext uri="{FF2B5EF4-FFF2-40B4-BE49-F238E27FC236}">
                  <a16:creationId xmlns:a16="http://schemas.microsoft.com/office/drawing/2014/main" id="{5A091894-50E1-4B1B-94B2-693B5DC5A072}"/>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6675" y="1468437"/>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solidFill>
              <a:srgbClr val="FFFFFF">
                <a:alpha val="70000"/>
              </a:srgbClr>
            </a:solid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33" name="Freeform 29">
              <a:extLst>
                <a:ext uri="{FF2B5EF4-FFF2-40B4-BE49-F238E27FC236}">
                  <a16:creationId xmlns:a16="http://schemas.microsoft.com/office/drawing/2014/main" id="{33665320-A7B0-4BE7-B587-654A5E130F0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95325" y="4762"/>
              <a:ext cx="309563" cy="1558925"/>
            </a:xfrm>
            <a:custGeom>
              <a:avLst/>
              <a:gdLst/>
              <a:ahLst/>
              <a:cxnLst/>
              <a:rect l="0" t="0" r="r" b="b"/>
              <a:pathLst>
                <a:path w="195" h="982">
                  <a:moveTo>
                    <a:pt x="195" y="982"/>
                  </a:moveTo>
                  <a:lnTo>
                    <a:pt x="177" y="982"/>
                  </a:lnTo>
                  <a:lnTo>
                    <a:pt x="177" y="805"/>
                  </a:lnTo>
                  <a:lnTo>
                    <a:pt x="0" y="629"/>
                  </a:lnTo>
                  <a:lnTo>
                    <a:pt x="0" y="0"/>
                  </a:lnTo>
                  <a:lnTo>
                    <a:pt x="18" y="0"/>
                  </a:lnTo>
                  <a:lnTo>
                    <a:pt x="18" y="623"/>
                  </a:lnTo>
                  <a:lnTo>
                    <a:pt x="195" y="796"/>
                  </a:lnTo>
                  <a:lnTo>
                    <a:pt x="195" y="982"/>
                  </a:lnTo>
                  <a:close/>
                </a:path>
              </a:pathLst>
            </a:custGeom>
            <a:solidFill>
              <a:srgbClr val="FFFFFF">
                <a:alpha val="70000"/>
              </a:srgbClr>
            </a:solid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34" name="Freeform 36">
              <a:extLst>
                <a:ext uri="{FF2B5EF4-FFF2-40B4-BE49-F238E27FC236}">
                  <a16:creationId xmlns:a16="http://schemas.microsoft.com/office/drawing/2014/main" id="{5E731000-CA59-41D5-BBAF-4CF0C93CC0F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14413" y="1801812"/>
              <a:ext cx="214313" cy="755650"/>
            </a:xfrm>
            <a:custGeom>
              <a:avLst/>
              <a:gdLst/>
              <a:ahLst/>
              <a:cxnLst/>
              <a:rect l="0" t="0" r="r" b="b"/>
              <a:pathLst>
                <a:path w="135" h="476">
                  <a:moveTo>
                    <a:pt x="12" y="476"/>
                  </a:moveTo>
                  <a:lnTo>
                    <a:pt x="0" y="476"/>
                  </a:lnTo>
                  <a:lnTo>
                    <a:pt x="0" y="128"/>
                  </a:lnTo>
                  <a:lnTo>
                    <a:pt x="126" y="0"/>
                  </a:lnTo>
                  <a:lnTo>
                    <a:pt x="135" y="9"/>
                  </a:lnTo>
                  <a:lnTo>
                    <a:pt x="12" y="131"/>
                  </a:lnTo>
                  <a:lnTo>
                    <a:pt x="12" y="476"/>
                  </a:lnTo>
                  <a:close/>
                </a:path>
              </a:pathLst>
            </a:custGeom>
            <a:solidFill>
              <a:srgbClr val="FFFFFF">
                <a:alpha val="70000"/>
              </a:srgbClr>
            </a:solid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35" name="Freeform 37">
              <a:extLst>
                <a:ext uri="{FF2B5EF4-FFF2-40B4-BE49-F238E27FC236}">
                  <a16:creationId xmlns:a16="http://schemas.microsoft.com/office/drawing/2014/main" id="{3ADE52FC-89F2-4DE3-90F2-23F8A19B5F62}"/>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938213" y="2547937"/>
              <a:ext cx="166688" cy="160338"/>
            </a:xfrm>
            <a:custGeom>
              <a:avLst/>
              <a:gdLst/>
              <a:ahLst/>
              <a:cxnLst/>
              <a:rect l="0" t="0" r="r" b="b"/>
              <a:pathLst>
                <a:path w="35" h="34">
                  <a:moveTo>
                    <a:pt x="18" y="34"/>
                  </a:moveTo>
                  <a:cubicBezTo>
                    <a:pt x="8" y="34"/>
                    <a:pt x="0" y="26"/>
                    <a:pt x="0" y="17"/>
                  </a:cubicBezTo>
                  <a:cubicBezTo>
                    <a:pt x="0" y="7"/>
                    <a:pt x="8" y="0"/>
                    <a:pt x="18" y="0"/>
                  </a:cubicBezTo>
                  <a:cubicBezTo>
                    <a:pt x="27" y="0"/>
                    <a:pt x="35" y="7"/>
                    <a:pt x="35" y="17"/>
                  </a:cubicBezTo>
                  <a:cubicBezTo>
                    <a:pt x="35" y="26"/>
                    <a:pt x="27" y="34"/>
                    <a:pt x="18" y="34"/>
                  </a:cubicBezTo>
                  <a:close/>
                  <a:moveTo>
                    <a:pt x="18" y="4"/>
                  </a:moveTo>
                  <a:cubicBezTo>
                    <a:pt x="10" y="4"/>
                    <a:pt x="4" y="10"/>
                    <a:pt x="4" y="17"/>
                  </a:cubicBezTo>
                  <a:cubicBezTo>
                    <a:pt x="4" y="24"/>
                    <a:pt x="10" y="30"/>
                    <a:pt x="18" y="30"/>
                  </a:cubicBezTo>
                  <a:cubicBezTo>
                    <a:pt x="25" y="30"/>
                    <a:pt x="31" y="24"/>
                    <a:pt x="31" y="17"/>
                  </a:cubicBezTo>
                  <a:cubicBezTo>
                    <a:pt x="31" y="10"/>
                    <a:pt x="25" y="4"/>
                    <a:pt x="18" y="4"/>
                  </a:cubicBezTo>
                  <a:close/>
                </a:path>
              </a:pathLst>
            </a:custGeom>
            <a:solidFill>
              <a:srgbClr val="FFFFFF">
                <a:alpha val="70000"/>
              </a:srgbClr>
            </a:solid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36" name="Freeform 38">
              <a:extLst>
                <a:ext uri="{FF2B5EF4-FFF2-40B4-BE49-F238E27FC236}">
                  <a16:creationId xmlns:a16="http://schemas.microsoft.com/office/drawing/2014/main" id="{C598494B-717D-4E29-9D55-F0FEF36C026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95313" y="4762"/>
              <a:ext cx="638175" cy="4025900"/>
            </a:xfrm>
            <a:custGeom>
              <a:avLst/>
              <a:gdLst/>
              <a:ahLst/>
              <a:cxnLst/>
              <a:rect l="0" t="0" r="r" b="b"/>
              <a:pathLst>
                <a:path w="402" h="2536">
                  <a:moveTo>
                    <a:pt x="402" y="2536"/>
                  </a:moveTo>
                  <a:lnTo>
                    <a:pt x="387" y="2536"/>
                  </a:lnTo>
                  <a:lnTo>
                    <a:pt x="387" y="2311"/>
                  </a:lnTo>
                  <a:lnTo>
                    <a:pt x="0" y="1925"/>
                  </a:lnTo>
                  <a:lnTo>
                    <a:pt x="0" y="0"/>
                  </a:lnTo>
                  <a:lnTo>
                    <a:pt x="15" y="0"/>
                  </a:lnTo>
                  <a:lnTo>
                    <a:pt x="15" y="1916"/>
                  </a:lnTo>
                  <a:lnTo>
                    <a:pt x="402" y="2302"/>
                  </a:lnTo>
                  <a:lnTo>
                    <a:pt x="402" y="2536"/>
                  </a:lnTo>
                  <a:close/>
                </a:path>
              </a:pathLst>
            </a:custGeom>
            <a:solidFill>
              <a:srgbClr val="FFFFFF">
                <a:alpha val="70000"/>
              </a:srgbClr>
            </a:solid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37" name="Freeform 39">
              <a:extLst>
                <a:ext uri="{FF2B5EF4-FFF2-40B4-BE49-F238E27FC236}">
                  <a16:creationId xmlns:a16="http://schemas.microsoft.com/office/drawing/2014/main" id="{4E748B28-C809-4A72-BA26-B42706005BC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223963" y="1382712"/>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solidFill>
              <a:srgbClr val="FFFFFF">
                <a:alpha val="70000"/>
              </a:srgbClr>
            </a:solid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38" name="Freeform 40">
              <a:extLst>
                <a:ext uri="{FF2B5EF4-FFF2-40B4-BE49-F238E27FC236}">
                  <a16:creationId xmlns:a16="http://schemas.microsoft.com/office/drawing/2014/main" id="{1B55B6D8-6E87-41B4-8C20-4C59AB35B07B}"/>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300163" y="1849437"/>
              <a:ext cx="109538" cy="107950"/>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solidFill>
              <a:srgbClr val="FFFFFF">
                <a:alpha val="70000"/>
              </a:srgbClr>
            </a:solid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39" name="Freeform 41">
              <a:extLst>
                <a:ext uri="{FF2B5EF4-FFF2-40B4-BE49-F238E27FC236}">
                  <a16:creationId xmlns:a16="http://schemas.microsoft.com/office/drawing/2014/main" id="{8AF0CB98-D797-4C0F-B534-B53FFEC5803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80988" y="3417887"/>
              <a:ext cx="142875" cy="474663"/>
            </a:xfrm>
            <a:custGeom>
              <a:avLst/>
              <a:gdLst/>
              <a:ahLst/>
              <a:cxnLst/>
              <a:rect l="0" t="0" r="r" b="b"/>
              <a:pathLst>
                <a:path w="90" h="299">
                  <a:moveTo>
                    <a:pt x="12" y="299"/>
                  </a:moveTo>
                  <a:lnTo>
                    <a:pt x="0" y="299"/>
                  </a:lnTo>
                  <a:lnTo>
                    <a:pt x="0" y="80"/>
                  </a:lnTo>
                  <a:lnTo>
                    <a:pt x="81" y="0"/>
                  </a:lnTo>
                  <a:lnTo>
                    <a:pt x="90" y="8"/>
                  </a:lnTo>
                  <a:lnTo>
                    <a:pt x="12" y="83"/>
                  </a:lnTo>
                  <a:lnTo>
                    <a:pt x="12" y="299"/>
                  </a:lnTo>
                  <a:close/>
                </a:path>
              </a:pathLst>
            </a:custGeom>
            <a:solidFill>
              <a:srgbClr val="FFFFFF">
                <a:alpha val="70000"/>
              </a:srgbClr>
            </a:solid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40" name="Freeform 42">
              <a:extLst>
                <a:ext uri="{FF2B5EF4-FFF2-40B4-BE49-F238E27FC236}">
                  <a16:creationId xmlns:a16="http://schemas.microsoft.com/office/drawing/2014/main" id="{8161F426-0884-4746-ADFB-ED2E8ED5E291}"/>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38125" y="3883024"/>
              <a:ext cx="109538" cy="109538"/>
            </a:xfrm>
            <a:custGeom>
              <a:avLst/>
              <a:gdLst/>
              <a:ahLst/>
              <a:cxnLst/>
              <a:rect l="0" t="0" r="r" b="b"/>
              <a:pathLst>
                <a:path w="23" h="23">
                  <a:moveTo>
                    <a:pt x="11" y="23"/>
                  </a:moveTo>
                  <a:cubicBezTo>
                    <a:pt x="5" y="23"/>
                    <a:pt x="0" y="18"/>
                    <a:pt x="0" y="12"/>
                  </a:cubicBezTo>
                  <a:cubicBezTo>
                    <a:pt x="0" y="5"/>
                    <a:pt x="5" y="0"/>
                    <a:pt x="11" y="0"/>
                  </a:cubicBezTo>
                  <a:cubicBezTo>
                    <a:pt x="17" y="0"/>
                    <a:pt x="23" y="5"/>
                    <a:pt x="23" y="12"/>
                  </a:cubicBezTo>
                  <a:cubicBezTo>
                    <a:pt x="23" y="18"/>
                    <a:pt x="17" y="23"/>
                    <a:pt x="11" y="23"/>
                  </a:cubicBezTo>
                  <a:close/>
                  <a:moveTo>
                    <a:pt x="11" y="4"/>
                  </a:moveTo>
                  <a:cubicBezTo>
                    <a:pt x="7" y="4"/>
                    <a:pt x="4" y="8"/>
                    <a:pt x="4" y="12"/>
                  </a:cubicBezTo>
                  <a:cubicBezTo>
                    <a:pt x="4" y="16"/>
                    <a:pt x="7" y="19"/>
                    <a:pt x="11" y="19"/>
                  </a:cubicBezTo>
                  <a:cubicBezTo>
                    <a:pt x="15" y="19"/>
                    <a:pt x="19" y="16"/>
                    <a:pt x="19" y="12"/>
                  </a:cubicBezTo>
                  <a:cubicBezTo>
                    <a:pt x="19" y="8"/>
                    <a:pt x="15" y="4"/>
                    <a:pt x="11" y="4"/>
                  </a:cubicBezTo>
                  <a:close/>
                </a:path>
              </a:pathLst>
            </a:custGeom>
            <a:solidFill>
              <a:srgbClr val="FFFFFF">
                <a:alpha val="70000"/>
              </a:srgbClr>
            </a:solid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41" name="Freeform 43">
              <a:extLst>
                <a:ext uri="{FF2B5EF4-FFF2-40B4-BE49-F238E27FC236}">
                  <a16:creationId xmlns:a16="http://schemas.microsoft.com/office/drawing/2014/main" id="{9FB6AEF0-B7A7-4C34-8BCA-D1939E5C0F8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4763" y="2166937"/>
              <a:ext cx="114300" cy="452438"/>
            </a:xfrm>
            <a:custGeom>
              <a:avLst/>
              <a:gdLst/>
              <a:ahLst/>
              <a:cxnLst/>
              <a:rect l="0" t="0" r="r" b="b"/>
              <a:pathLst>
                <a:path w="72" h="285">
                  <a:moveTo>
                    <a:pt x="6" y="285"/>
                  </a:moveTo>
                  <a:lnTo>
                    <a:pt x="0" y="276"/>
                  </a:lnTo>
                  <a:lnTo>
                    <a:pt x="60" y="216"/>
                  </a:lnTo>
                  <a:lnTo>
                    <a:pt x="60" y="0"/>
                  </a:lnTo>
                  <a:lnTo>
                    <a:pt x="72" y="0"/>
                  </a:lnTo>
                  <a:lnTo>
                    <a:pt x="72" y="222"/>
                  </a:lnTo>
                  <a:lnTo>
                    <a:pt x="6" y="285"/>
                  </a:lnTo>
                  <a:close/>
                </a:path>
              </a:pathLst>
            </a:custGeom>
            <a:solidFill>
              <a:srgbClr val="FFFFFF">
                <a:alpha val="70000"/>
              </a:srgbClr>
            </a:solid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42" name="Freeform 44">
              <a:extLst>
                <a:ext uri="{FF2B5EF4-FFF2-40B4-BE49-F238E27FC236}">
                  <a16:creationId xmlns:a16="http://schemas.microsoft.com/office/drawing/2014/main" id="{C4221C70-D5F8-42A7-B0AF-B63791EFA89D}"/>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2388" y="2066924"/>
              <a:ext cx="109538" cy="109538"/>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solidFill>
              <a:srgbClr val="FFFFFF">
                <a:alpha val="70000"/>
              </a:srgbClr>
            </a:solid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43" name="Freeform 57">
              <a:extLst>
                <a:ext uri="{FF2B5EF4-FFF2-40B4-BE49-F238E27FC236}">
                  <a16:creationId xmlns:a16="http://schemas.microsoft.com/office/drawing/2014/main" id="{4C075733-AA99-4CB2-934E-9F42E6FC167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04825" y="9524"/>
              <a:ext cx="233363" cy="5103813"/>
            </a:xfrm>
            <a:custGeom>
              <a:avLst/>
              <a:gdLst/>
              <a:ahLst/>
              <a:cxnLst/>
              <a:rect l="0" t="0" r="r" b="b"/>
              <a:pathLst>
                <a:path w="147" h="3215">
                  <a:moveTo>
                    <a:pt x="132" y="3215"/>
                  </a:moveTo>
                  <a:lnTo>
                    <a:pt x="129" y="2754"/>
                  </a:lnTo>
                  <a:lnTo>
                    <a:pt x="0" y="1901"/>
                  </a:lnTo>
                  <a:lnTo>
                    <a:pt x="0" y="0"/>
                  </a:lnTo>
                  <a:lnTo>
                    <a:pt x="15" y="0"/>
                  </a:lnTo>
                  <a:lnTo>
                    <a:pt x="15" y="1898"/>
                  </a:lnTo>
                  <a:lnTo>
                    <a:pt x="144" y="2754"/>
                  </a:lnTo>
                  <a:lnTo>
                    <a:pt x="147" y="3215"/>
                  </a:lnTo>
                  <a:lnTo>
                    <a:pt x="132" y="3215"/>
                  </a:lnTo>
                  <a:close/>
                </a:path>
              </a:pathLst>
            </a:custGeom>
            <a:solidFill>
              <a:srgbClr val="FFFFFF">
                <a:alpha val="70000"/>
              </a:srgbClr>
            </a:solid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44" name="Freeform 58">
              <a:extLst>
                <a:ext uri="{FF2B5EF4-FFF2-40B4-BE49-F238E27FC236}">
                  <a16:creationId xmlns:a16="http://schemas.microsoft.com/office/drawing/2014/main" id="{266B426D-F5FB-456F-84B5-2DACFEA7AB68}"/>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33413" y="5103812"/>
              <a:ext cx="185738" cy="185738"/>
            </a:xfrm>
            <a:custGeom>
              <a:avLst/>
              <a:gdLst/>
              <a:ahLst/>
              <a:cxnLst/>
              <a:rect l="0" t="0" r="r" b="b"/>
              <a:pathLst>
                <a:path w="39" h="39">
                  <a:moveTo>
                    <a:pt x="20" y="39"/>
                  </a:moveTo>
                  <a:cubicBezTo>
                    <a:pt x="9" y="39"/>
                    <a:pt x="0" y="30"/>
                    <a:pt x="0" y="19"/>
                  </a:cubicBezTo>
                  <a:cubicBezTo>
                    <a:pt x="0" y="9"/>
                    <a:pt x="9" y="0"/>
                    <a:pt x="20" y="0"/>
                  </a:cubicBezTo>
                  <a:cubicBezTo>
                    <a:pt x="30" y="0"/>
                    <a:pt x="39" y="9"/>
                    <a:pt x="39" y="19"/>
                  </a:cubicBezTo>
                  <a:cubicBezTo>
                    <a:pt x="39" y="30"/>
                    <a:pt x="30" y="39"/>
                    <a:pt x="20" y="39"/>
                  </a:cubicBezTo>
                  <a:close/>
                  <a:moveTo>
                    <a:pt x="20" y="4"/>
                  </a:moveTo>
                  <a:cubicBezTo>
                    <a:pt x="11" y="4"/>
                    <a:pt x="4" y="11"/>
                    <a:pt x="4" y="19"/>
                  </a:cubicBezTo>
                  <a:cubicBezTo>
                    <a:pt x="4" y="28"/>
                    <a:pt x="11" y="35"/>
                    <a:pt x="20" y="35"/>
                  </a:cubicBezTo>
                  <a:cubicBezTo>
                    <a:pt x="28" y="35"/>
                    <a:pt x="35" y="28"/>
                    <a:pt x="35" y="19"/>
                  </a:cubicBezTo>
                  <a:cubicBezTo>
                    <a:pt x="35" y="11"/>
                    <a:pt x="28" y="4"/>
                    <a:pt x="20" y="4"/>
                  </a:cubicBezTo>
                  <a:close/>
                </a:path>
              </a:pathLst>
            </a:custGeom>
            <a:solidFill>
              <a:srgbClr val="FFFFFF">
                <a:alpha val="70000"/>
              </a:srgbClr>
            </a:solid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grpSp>
      <p:sp>
        <p:nvSpPr>
          <p:cNvPr id="54" name="Round Diagonal Corner Rectangle 6">
            <a:extLst>
              <a:ext uri="{FF2B5EF4-FFF2-40B4-BE49-F238E27FC236}">
                <a16:creationId xmlns:a16="http://schemas.microsoft.com/office/drawing/2014/main" id="{083A6575-45DF-4CD7-8E7D-50E51B82D5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011680" y="808057"/>
            <a:ext cx="9370695" cy="5234394"/>
          </a:xfrm>
          <a:prstGeom prst="round2DiagRect">
            <a:avLst>
              <a:gd name="adj1" fmla="val 6185"/>
              <a:gd name="adj2" fmla="val 0"/>
            </a:avLst>
          </a:prstGeom>
          <a:solidFill>
            <a:srgbClr val="FFFFFF"/>
          </a:solidFill>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descr="Diagram&#10;&#10;Description automatically generated">
            <a:extLst>
              <a:ext uri="{FF2B5EF4-FFF2-40B4-BE49-F238E27FC236}">
                <a16:creationId xmlns:a16="http://schemas.microsoft.com/office/drawing/2014/main" id="{DFA9A844-0A6B-4763-9F3B-21894A83C159}"/>
              </a:ext>
            </a:extLst>
          </p:cNvPr>
          <p:cNvPicPr>
            <a:picLocks noChangeAspect="1"/>
          </p:cNvPicPr>
          <p:nvPr/>
        </p:nvPicPr>
        <p:blipFill>
          <a:blip r:embed="rId4"/>
          <a:stretch>
            <a:fillRect/>
          </a:stretch>
        </p:blipFill>
        <p:spPr>
          <a:xfrm>
            <a:off x="4869998" y="1136606"/>
            <a:ext cx="3650394" cy="4577297"/>
          </a:xfrm>
          <a:prstGeom prst="rect">
            <a:avLst/>
          </a:prstGeom>
        </p:spPr>
      </p:pic>
    </p:spTree>
    <p:extLst>
      <p:ext uri="{BB962C8B-B14F-4D97-AF65-F5344CB8AC3E}">
        <p14:creationId xmlns:p14="http://schemas.microsoft.com/office/powerpoint/2010/main" val="295333361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EFAA6324-0CCB-4361-97B6-33DC719758D9}"/>
              </a:ext>
            </a:extLst>
          </p:cNvPr>
          <p:cNvSpPr txBox="1"/>
          <p:nvPr/>
        </p:nvSpPr>
        <p:spPr>
          <a:xfrm>
            <a:off x="2898648" y="886968"/>
            <a:ext cx="6757416" cy="369332"/>
          </a:xfrm>
          <a:prstGeom prst="rect">
            <a:avLst/>
          </a:prstGeom>
          <a:noFill/>
        </p:spPr>
        <p:txBody>
          <a:bodyPr wrap="square" rtlCol="0">
            <a:spAutoFit/>
          </a:bodyPr>
          <a:lstStyle/>
          <a:p>
            <a:r>
              <a:rPr lang="en-US" dirty="0">
                <a:hlinkClick r:id="rId3"/>
              </a:rPr>
              <a:t>How Secure Is My Password? | Password Strength Checker (security.org)</a:t>
            </a:r>
            <a:endParaRPr lang="en-US" dirty="0"/>
          </a:p>
        </p:txBody>
      </p:sp>
      <p:pic>
        <p:nvPicPr>
          <p:cNvPr id="4" name="Picture 3">
            <a:extLst>
              <a:ext uri="{FF2B5EF4-FFF2-40B4-BE49-F238E27FC236}">
                <a16:creationId xmlns:a16="http://schemas.microsoft.com/office/drawing/2014/main" id="{795A6722-1D31-4714-93D1-806A8D21DE0D}"/>
              </a:ext>
            </a:extLst>
          </p:cNvPr>
          <p:cNvPicPr>
            <a:picLocks noChangeAspect="1"/>
          </p:cNvPicPr>
          <p:nvPr/>
        </p:nvPicPr>
        <p:blipFill>
          <a:blip r:embed="rId4"/>
          <a:stretch>
            <a:fillRect/>
          </a:stretch>
        </p:blipFill>
        <p:spPr>
          <a:xfrm>
            <a:off x="2264199" y="1966526"/>
            <a:ext cx="8191921" cy="2660787"/>
          </a:xfrm>
          <a:prstGeom prst="rect">
            <a:avLst/>
          </a:prstGeom>
        </p:spPr>
      </p:pic>
    </p:spTree>
    <p:extLst>
      <p:ext uri="{BB962C8B-B14F-4D97-AF65-F5344CB8AC3E}">
        <p14:creationId xmlns:p14="http://schemas.microsoft.com/office/powerpoint/2010/main" val="304393938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nline Media 1" title="Security Awareness Training: Smartphones">
            <a:hlinkClick r:id="" action="ppaction://media"/>
            <a:extLst>
              <a:ext uri="{FF2B5EF4-FFF2-40B4-BE49-F238E27FC236}">
                <a16:creationId xmlns:a16="http://schemas.microsoft.com/office/drawing/2014/main" id="{9C363E3A-A451-43F4-87EE-E8AF6E7FD667}"/>
              </a:ext>
            </a:extLst>
          </p:cNvPr>
          <p:cNvPicPr>
            <a:picLocks noRot="1" noChangeAspect="1"/>
          </p:cNvPicPr>
          <p:nvPr>
            <a:videoFile r:link="rId1"/>
          </p:nvPr>
        </p:nvPicPr>
        <p:blipFill>
          <a:blip r:embed="rId3"/>
          <a:stretch>
            <a:fillRect/>
          </a:stretch>
        </p:blipFill>
        <p:spPr>
          <a:xfrm>
            <a:off x="2933700" y="1352790"/>
            <a:ext cx="6785146" cy="3833608"/>
          </a:xfrm>
          <a:prstGeom prst="rect">
            <a:avLst/>
          </a:prstGeom>
        </p:spPr>
      </p:pic>
      <p:sp>
        <p:nvSpPr>
          <p:cNvPr id="3" name="TextBox 2">
            <a:extLst>
              <a:ext uri="{FF2B5EF4-FFF2-40B4-BE49-F238E27FC236}">
                <a16:creationId xmlns:a16="http://schemas.microsoft.com/office/drawing/2014/main" id="{BE3BF538-A9A9-451C-A2C8-13CCDE15FC04}"/>
              </a:ext>
            </a:extLst>
          </p:cNvPr>
          <p:cNvSpPr txBox="1"/>
          <p:nvPr/>
        </p:nvSpPr>
        <p:spPr>
          <a:xfrm>
            <a:off x="4182134" y="500332"/>
            <a:ext cx="5943600" cy="707886"/>
          </a:xfrm>
          <a:prstGeom prst="rect">
            <a:avLst/>
          </a:prstGeom>
          <a:noFill/>
        </p:spPr>
        <p:txBody>
          <a:bodyPr wrap="square" rtlCol="0">
            <a:spAutoFit/>
          </a:bodyPr>
          <a:lstStyle/>
          <a:p>
            <a:r>
              <a:rPr lang="en-US" sz="4000" dirty="0">
                <a:latin typeface="Times New Roman" panose="02020603050405020304" pitchFamily="18" charset="0"/>
                <a:cs typeface="Times New Roman" panose="02020603050405020304" pitchFamily="18" charset="0"/>
              </a:rPr>
              <a:t>Smart Phone Security</a:t>
            </a:r>
          </a:p>
        </p:txBody>
      </p:sp>
    </p:spTree>
    <p:extLst>
      <p:ext uri="{BB962C8B-B14F-4D97-AF65-F5344CB8AC3E}">
        <p14:creationId xmlns:p14="http://schemas.microsoft.com/office/powerpoint/2010/main" val="2805925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nline Media 1" title="Security Awareness Training: Traveling Securely">
            <a:hlinkClick r:id="" action="ppaction://media"/>
            <a:extLst>
              <a:ext uri="{FF2B5EF4-FFF2-40B4-BE49-F238E27FC236}">
                <a16:creationId xmlns:a16="http://schemas.microsoft.com/office/drawing/2014/main" id="{72DA7117-D779-40C8-9659-48886CDBD19D}"/>
              </a:ext>
            </a:extLst>
          </p:cNvPr>
          <p:cNvPicPr>
            <a:picLocks noRot="1" noChangeAspect="1"/>
          </p:cNvPicPr>
          <p:nvPr>
            <a:videoFile r:link="rId1"/>
          </p:nvPr>
        </p:nvPicPr>
        <p:blipFill>
          <a:blip r:embed="rId4"/>
          <a:stretch>
            <a:fillRect/>
          </a:stretch>
        </p:blipFill>
        <p:spPr>
          <a:xfrm>
            <a:off x="3607868" y="1993900"/>
            <a:ext cx="4843982" cy="2736850"/>
          </a:xfrm>
          <a:prstGeom prst="rect">
            <a:avLst/>
          </a:prstGeom>
        </p:spPr>
      </p:pic>
      <p:sp>
        <p:nvSpPr>
          <p:cNvPr id="3" name="TextBox 2">
            <a:extLst>
              <a:ext uri="{FF2B5EF4-FFF2-40B4-BE49-F238E27FC236}">
                <a16:creationId xmlns:a16="http://schemas.microsoft.com/office/drawing/2014/main" id="{B67F9897-7AC6-43E8-9E3B-C8B19AB61501}"/>
              </a:ext>
            </a:extLst>
          </p:cNvPr>
          <p:cNvSpPr txBox="1"/>
          <p:nvPr/>
        </p:nvSpPr>
        <p:spPr>
          <a:xfrm>
            <a:off x="3302000" y="806450"/>
            <a:ext cx="6121400" cy="707886"/>
          </a:xfrm>
          <a:prstGeom prst="rect">
            <a:avLst/>
          </a:prstGeom>
          <a:noFill/>
        </p:spPr>
        <p:txBody>
          <a:bodyPr wrap="square" rtlCol="0">
            <a:spAutoFit/>
          </a:bodyPr>
          <a:lstStyle/>
          <a:p>
            <a:r>
              <a:rPr lang="en-US" sz="4000" dirty="0">
                <a:latin typeface="Times New Roman" panose="02020603050405020304" pitchFamily="18" charset="0"/>
                <a:cs typeface="Times New Roman" panose="02020603050405020304" pitchFamily="18" charset="0"/>
              </a:rPr>
              <a:t>Stay safe while traveling!</a:t>
            </a:r>
          </a:p>
        </p:txBody>
      </p:sp>
    </p:spTree>
    <p:extLst>
      <p:ext uri="{BB962C8B-B14F-4D97-AF65-F5344CB8AC3E}">
        <p14:creationId xmlns:p14="http://schemas.microsoft.com/office/powerpoint/2010/main" val="39833276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E27F3B-C336-4CE6-A8BE-57F83F2DA894}"/>
              </a:ext>
            </a:extLst>
          </p:cNvPr>
          <p:cNvSpPr>
            <a:spLocks noGrp="1"/>
          </p:cNvSpPr>
          <p:nvPr>
            <p:ph type="title"/>
          </p:nvPr>
        </p:nvSpPr>
        <p:spPr/>
        <p:txBody>
          <a:bodyPr/>
          <a:lstStyle/>
          <a:p>
            <a:pPr algn="ctr"/>
            <a:r>
              <a:rPr lang="en-US" dirty="0"/>
              <a:t>Zoom Hints</a:t>
            </a:r>
          </a:p>
        </p:txBody>
      </p:sp>
      <p:pic>
        <p:nvPicPr>
          <p:cNvPr id="4" name="Picture 3" descr="Diagram&#10;&#10;Description automatically generated">
            <a:extLst>
              <a:ext uri="{FF2B5EF4-FFF2-40B4-BE49-F238E27FC236}">
                <a16:creationId xmlns:a16="http://schemas.microsoft.com/office/drawing/2014/main" id="{98E5144C-F6E8-4F2C-9601-BB9B77C52E1D}"/>
              </a:ext>
            </a:extLst>
          </p:cNvPr>
          <p:cNvPicPr>
            <a:picLocks noChangeAspect="1"/>
          </p:cNvPicPr>
          <p:nvPr/>
        </p:nvPicPr>
        <p:blipFill>
          <a:blip r:embed="rId2"/>
          <a:stretch>
            <a:fillRect/>
          </a:stretch>
        </p:blipFill>
        <p:spPr>
          <a:xfrm>
            <a:off x="2354539" y="2221352"/>
            <a:ext cx="2218944" cy="1664208"/>
          </a:xfrm>
          <a:prstGeom prst="rect">
            <a:avLst/>
          </a:prstGeom>
        </p:spPr>
      </p:pic>
      <p:pic>
        <p:nvPicPr>
          <p:cNvPr id="6" name="Picture 5" descr="Graphical user interface, application&#10;&#10;Description automatically generated">
            <a:extLst>
              <a:ext uri="{FF2B5EF4-FFF2-40B4-BE49-F238E27FC236}">
                <a16:creationId xmlns:a16="http://schemas.microsoft.com/office/drawing/2014/main" id="{B6A1ED3D-BD9D-48A3-A6CE-D64B738DEFB2}"/>
              </a:ext>
            </a:extLst>
          </p:cNvPr>
          <p:cNvPicPr>
            <a:picLocks noChangeAspect="1"/>
          </p:cNvPicPr>
          <p:nvPr/>
        </p:nvPicPr>
        <p:blipFill>
          <a:blip r:embed="rId3"/>
          <a:stretch>
            <a:fillRect/>
          </a:stretch>
        </p:blipFill>
        <p:spPr>
          <a:xfrm>
            <a:off x="7853296" y="2221352"/>
            <a:ext cx="2218944" cy="1664208"/>
          </a:xfrm>
          <a:prstGeom prst="rect">
            <a:avLst/>
          </a:prstGeom>
        </p:spPr>
      </p:pic>
      <p:sp>
        <p:nvSpPr>
          <p:cNvPr id="7" name="TextBox 6">
            <a:extLst>
              <a:ext uri="{FF2B5EF4-FFF2-40B4-BE49-F238E27FC236}">
                <a16:creationId xmlns:a16="http://schemas.microsoft.com/office/drawing/2014/main" id="{78185E5E-60F7-416E-9B9D-786A95F5A1D3}"/>
              </a:ext>
            </a:extLst>
          </p:cNvPr>
          <p:cNvSpPr txBox="1"/>
          <p:nvPr/>
        </p:nvSpPr>
        <p:spPr>
          <a:xfrm>
            <a:off x="2650525" y="4096265"/>
            <a:ext cx="2650524" cy="369332"/>
          </a:xfrm>
          <a:prstGeom prst="rect">
            <a:avLst/>
          </a:prstGeom>
          <a:noFill/>
        </p:spPr>
        <p:txBody>
          <a:bodyPr wrap="square" rtlCol="0">
            <a:spAutoFit/>
          </a:bodyPr>
          <a:lstStyle/>
          <a:p>
            <a:r>
              <a:rPr lang="en-US" dirty="0"/>
              <a:t>Camera Angle</a:t>
            </a:r>
          </a:p>
        </p:txBody>
      </p:sp>
      <p:sp>
        <p:nvSpPr>
          <p:cNvPr id="8" name="TextBox 7">
            <a:extLst>
              <a:ext uri="{FF2B5EF4-FFF2-40B4-BE49-F238E27FC236}">
                <a16:creationId xmlns:a16="http://schemas.microsoft.com/office/drawing/2014/main" id="{8567AACE-7B3C-4F23-8AFD-08CD9172CA71}"/>
              </a:ext>
            </a:extLst>
          </p:cNvPr>
          <p:cNvSpPr txBox="1"/>
          <p:nvPr/>
        </p:nvSpPr>
        <p:spPr>
          <a:xfrm>
            <a:off x="7939793" y="4096265"/>
            <a:ext cx="2218944" cy="369332"/>
          </a:xfrm>
          <a:prstGeom prst="rect">
            <a:avLst/>
          </a:prstGeom>
          <a:noFill/>
        </p:spPr>
        <p:txBody>
          <a:bodyPr wrap="square" rtlCol="0">
            <a:spAutoFit/>
          </a:bodyPr>
          <a:lstStyle/>
          <a:p>
            <a:r>
              <a:rPr lang="en-US" dirty="0"/>
              <a:t>Virtual Background</a:t>
            </a:r>
          </a:p>
        </p:txBody>
      </p:sp>
    </p:spTree>
    <p:extLst>
      <p:ext uri="{BB962C8B-B14F-4D97-AF65-F5344CB8AC3E}">
        <p14:creationId xmlns:p14="http://schemas.microsoft.com/office/powerpoint/2010/main" val="227140025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nline Media 1" title="Security Awareness Training: Introduction to Information Security">
            <a:hlinkClick r:id="" action="ppaction://media"/>
            <a:extLst>
              <a:ext uri="{FF2B5EF4-FFF2-40B4-BE49-F238E27FC236}">
                <a16:creationId xmlns:a16="http://schemas.microsoft.com/office/drawing/2014/main" id="{236D24F8-AE65-4BEC-8E32-26D3C2793BAA}"/>
              </a:ext>
            </a:extLst>
          </p:cNvPr>
          <p:cNvPicPr>
            <a:picLocks noRot="1" noChangeAspect="1"/>
          </p:cNvPicPr>
          <p:nvPr>
            <a:videoFile r:link="rId1"/>
          </p:nvPr>
        </p:nvPicPr>
        <p:blipFill>
          <a:blip r:embed="rId4"/>
          <a:stretch>
            <a:fillRect/>
          </a:stretch>
        </p:blipFill>
        <p:spPr>
          <a:xfrm>
            <a:off x="2885687" y="1367645"/>
            <a:ext cx="6420625" cy="3627653"/>
          </a:xfrm>
          <a:prstGeom prst="rect">
            <a:avLst/>
          </a:prstGeom>
        </p:spPr>
      </p:pic>
      <p:sp>
        <p:nvSpPr>
          <p:cNvPr id="3" name="TextBox 2">
            <a:extLst>
              <a:ext uri="{FF2B5EF4-FFF2-40B4-BE49-F238E27FC236}">
                <a16:creationId xmlns:a16="http://schemas.microsoft.com/office/drawing/2014/main" id="{D38F41E7-B342-463D-8844-5F724D89FD07}"/>
              </a:ext>
            </a:extLst>
          </p:cNvPr>
          <p:cNvSpPr txBox="1"/>
          <p:nvPr/>
        </p:nvSpPr>
        <p:spPr>
          <a:xfrm>
            <a:off x="3847381" y="483080"/>
            <a:ext cx="6521570" cy="769441"/>
          </a:xfrm>
          <a:prstGeom prst="rect">
            <a:avLst/>
          </a:prstGeom>
          <a:noFill/>
        </p:spPr>
        <p:txBody>
          <a:bodyPr wrap="square" rtlCol="0">
            <a:spAutoFit/>
          </a:bodyPr>
          <a:lstStyle/>
          <a:p>
            <a:r>
              <a:rPr lang="en-US" sz="4400" dirty="0">
                <a:latin typeface="Times New Roman" panose="02020603050405020304" pitchFamily="18" charset="0"/>
                <a:cs typeface="Times New Roman" panose="02020603050405020304" pitchFamily="18" charset="0"/>
              </a:rPr>
              <a:t>Security Awareness</a:t>
            </a:r>
          </a:p>
        </p:txBody>
      </p:sp>
      <p:sp>
        <p:nvSpPr>
          <p:cNvPr id="5" name="TextBox 4">
            <a:extLst>
              <a:ext uri="{FF2B5EF4-FFF2-40B4-BE49-F238E27FC236}">
                <a16:creationId xmlns:a16="http://schemas.microsoft.com/office/drawing/2014/main" id="{83D5F8B4-8ED9-43F3-93DD-CF042B125A20}"/>
              </a:ext>
            </a:extLst>
          </p:cNvPr>
          <p:cNvSpPr txBox="1"/>
          <p:nvPr/>
        </p:nvSpPr>
        <p:spPr>
          <a:xfrm>
            <a:off x="3138350" y="5245768"/>
            <a:ext cx="6360581" cy="646331"/>
          </a:xfrm>
          <a:prstGeom prst="rect">
            <a:avLst/>
          </a:prstGeom>
          <a:noFill/>
        </p:spPr>
        <p:txBody>
          <a:bodyPr wrap="square" rtlCol="0">
            <a:spAutoFit/>
          </a:bodyPr>
          <a:lstStyle/>
          <a:p>
            <a:r>
              <a:rPr lang="en-US" dirty="0">
                <a:latin typeface="Times New Roman" panose="02020603050405020304" pitchFamily="18" charset="0"/>
                <a:cs typeface="Times New Roman" panose="02020603050405020304" pitchFamily="18" charset="0"/>
              </a:rPr>
              <a:t>Think of a company as a family.  Everyone in the family is responsible.  Teach your family members how to be watchful.</a:t>
            </a:r>
          </a:p>
        </p:txBody>
      </p:sp>
    </p:spTree>
    <p:extLst>
      <p:ext uri="{BB962C8B-B14F-4D97-AF65-F5344CB8AC3E}">
        <p14:creationId xmlns:p14="http://schemas.microsoft.com/office/powerpoint/2010/main" val="15631912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outdoor, sky, house, town&#10;&#10;Description automatically generated">
            <a:extLst>
              <a:ext uri="{FF2B5EF4-FFF2-40B4-BE49-F238E27FC236}">
                <a16:creationId xmlns:a16="http://schemas.microsoft.com/office/drawing/2014/main" id="{0D8DD438-1EDD-459C-AF59-7464261AC2DD}"/>
              </a:ext>
            </a:extLst>
          </p:cNvPr>
          <p:cNvPicPr>
            <a:picLocks noChangeAspect="1"/>
          </p:cNvPicPr>
          <p:nvPr/>
        </p:nvPicPr>
        <p:blipFill>
          <a:blip r:embed="rId3"/>
          <a:stretch>
            <a:fillRect/>
          </a:stretch>
        </p:blipFill>
        <p:spPr>
          <a:xfrm>
            <a:off x="1524000" y="381000"/>
            <a:ext cx="9144000" cy="6096000"/>
          </a:xfrm>
          <a:prstGeom prst="rect">
            <a:avLst/>
          </a:prstGeom>
        </p:spPr>
      </p:pic>
    </p:spTree>
    <p:extLst>
      <p:ext uri="{BB962C8B-B14F-4D97-AF65-F5344CB8AC3E}">
        <p14:creationId xmlns:p14="http://schemas.microsoft.com/office/powerpoint/2010/main" val="129638526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nline Media 1" title="Security Awareness Training: Identity Theft">
            <a:hlinkClick r:id="" action="ppaction://media"/>
            <a:extLst>
              <a:ext uri="{FF2B5EF4-FFF2-40B4-BE49-F238E27FC236}">
                <a16:creationId xmlns:a16="http://schemas.microsoft.com/office/drawing/2014/main" id="{ACE845C2-2EC3-4CAA-B766-26B7235135FE}"/>
              </a:ext>
            </a:extLst>
          </p:cNvPr>
          <p:cNvPicPr>
            <a:picLocks noRot="1" noChangeAspect="1"/>
          </p:cNvPicPr>
          <p:nvPr>
            <a:videoFile r:link="rId1"/>
          </p:nvPr>
        </p:nvPicPr>
        <p:blipFill>
          <a:blip r:embed="rId4"/>
          <a:stretch>
            <a:fillRect/>
          </a:stretch>
        </p:blipFill>
        <p:spPr>
          <a:xfrm>
            <a:off x="2931418" y="1296119"/>
            <a:ext cx="6329163" cy="3575977"/>
          </a:xfrm>
          <a:prstGeom prst="rect">
            <a:avLst/>
          </a:prstGeom>
        </p:spPr>
      </p:pic>
      <p:sp>
        <p:nvSpPr>
          <p:cNvPr id="3" name="TextBox 2">
            <a:extLst>
              <a:ext uri="{FF2B5EF4-FFF2-40B4-BE49-F238E27FC236}">
                <a16:creationId xmlns:a16="http://schemas.microsoft.com/office/drawing/2014/main" id="{36E3A217-A079-4B86-B39A-547976CEF855}"/>
              </a:ext>
            </a:extLst>
          </p:cNvPr>
          <p:cNvSpPr txBox="1"/>
          <p:nvPr/>
        </p:nvSpPr>
        <p:spPr>
          <a:xfrm>
            <a:off x="4304581" y="526211"/>
            <a:ext cx="7039155" cy="707886"/>
          </a:xfrm>
          <a:prstGeom prst="rect">
            <a:avLst/>
          </a:prstGeom>
          <a:noFill/>
        </p:spPr>
        <p:txBody>
          <a:bodyPr wrap="square" rtlCol="0">
            <a:spAutoFit/>
          </a:bodyPr>
          <a:lstStyle/>
          <a:p>
            <a:r>
              <a:rPr lang="en-US" sz="4000" dirty="0">
                <a:latin typeface="Times New Roman" panose="02020603050405020304" pitchFamily="18" charset="0"/>
                <a:cs typeface="Times New Roman" panose="02020603050405020304" pitchFamily="18" charset="0"/>
              </a:rPr>
              <a:t>Identity Theft</a:t>
            </a:r>
          </a:p>
        </p:txBody>
      </p:sp>
    </p:spTree>
    <p:extLst>
      <p:ext uri="{BB962C8B-B14F-4D97-AF65-F5344CB8AC3E}">
        <p14:creationId xmlns:p14="http://schemas.microsoft.com/office/powerpoint/2010/main" val="4168069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1E1961DC-A9C2-4E72-A2AF-77356482ED3C}"/>
              </a:ext>
            </a:extLst>
          </p:cNvPr>
          <p:cNvSpPr txBox="1"/>
          <p:nvPr/>
        </p:nvSpPr>
        <p:spPr>
          <a:xfrm>
            <a:off x="2967487" y="491706"/>
            <a:ext cx="6271404" cy="707886"/>
          </a:xfrm>
          <a:prstGeom prst="rect">
            <a:avLst/>
          </a:prstGeom>
          <a:noFill/>
        </p:spPr>
        <p:txBody>
          <a:bodyPr wrap="square" rtlCol="0">
            <a:spAutoFit/>
          </a:bodyPr>
          <a:lstStyle/>
          <a:p>
            <a:r>
              <a:rPr lang="en-US" sz="4000" dirty="0"/>
              <a:t>Watch out for Phishing emails!</a:t>
            </a:r>
          </a:p>
        </p:txBody>
      </p:sp>
      <p:pic>
        <p:nvPicPr>
          <p:cNvPr id="2" name="Online Media 1" title="Security Awareness Training: Phishing">
            <a:hlinkClick r:id="" action="ppaction://media"/>
            <a:extLst>
              <a:ext uri="{FF2B5EF4-FFF2-40B4-BE49-F238E27FC236}">
                <a16:creationId xmlns:a16="http://schemas.microsoft.com/office/drawing/2014/main" id="{D3047461-5535-46F4-ADDA-988F8E08BBCC}"/>
              </a:ext>
            </a:extLst>
          </p:cNvPr>
          <p:cNvPicPr>
            <a:picLocks noRot="1" noChangeAspect="1"/>
          </p:cNvPicPr>
          <p:nvPr>
            <a:videoFile r:link="rId1"/>
          </p:nvPr>
        </p:nvPicPr>
        <p:blipFill>
          <a:blip r:embed="rId4"/>
          <a:stretch>
            <a:fillRect/>
          </a:stretch>
        </p:blipFill>
        <p:spPr>
          <a:xfrm>
            <a:off x="3317705" y="1655377"/>
            <a:ext cx="5556590" cy="3139474"/>
          </a:xfrm>
          <a:prstGeom prst="rect">
            <a:avLst/>
          </a:prstGeom>
        </p:spPr>
      </p:pic>
      <p:sp>
        <p:nvSpPr>
          <p:cNvPr id="7" name="TextBox 6">
            <a:extLst>
              <a:ext uri="{FF2B5EF4-FFF2-40B4-BE49-F238E27FC236}">
                <a16:creationId xmlns:a16="http://schemas.microsoft.com/office/drawing/2014/main" id="{945BC4D0-5853-4186-95E2-F869F0B60D62}"/>
              </a:ext>
            </a:extLst>
          </p:cNvPr>
          <p:cNvSpPr txBox="1"/>
          <p:nvPr/>
        </p:nvSpPr>
        <p:spPr>
          <a:xfrm>
            <a:off x="3317705" y="5275847"/>
            <a:ext cx="5609727" cy="1200329"/>
          </a:xfrm>
          <a:prstGeom prst="rect">
            <a:avLst/>
          </a:prstGeom>
          <a:noFill/>
        </p:spPr>
        <p:txBody>
          <a:bodyPr wrap="square" rtlCol="0">
            <a:spAutoFit/>
          </a:bodyPr>
          <a:lstStyle/>
          <a:p>
            <a:r>
              <a:rPr lang="en-US" dirty="0">
                <a:latin typeface="Times New Roman" panose="02020603050405020304" pitchFamily="18" charset="0"/>
                <a:cs typeface="Times New Roman" panose="02020603050405020304" pitchFamily="18" charset="0"/>
              </a:rPr>
              <a:t>What is phishing? The fraudulent practice of sending emails purporting to be from reputable companies in order to induce individuals to reveal personal information, such as passwords and credit card numbers.</a:t>
            </a:r>
          </a:p>
        </p:txBody>
      </p:sp>
    </p:spTree>
    <p:extLst>
      <p:ext uri="{BB962C8B-B14F-4D97-AF65-F5344CB8AC3E}">
        <p14:creationId xmlns:p14="http://schemas.microsoft.com/office/powerpoint/2010/main" val="20528495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BF909702-30B4-435A-9F67-7FF7C5102C86}"/>
              </a:ext>
            </a:extLst>
          </p:cNvPr>
          <p:cNvSpPr txBox="1"/>
          <p:nvPr/>
        </p:nvSpPr>
        <p:spPr>
          <a:xfrm>
            <a:off x="4113365" y="491706"/>
            <a:ext cx="6435306" cy="707886"/>
          </a:xfrm>
          <a:prstGeom prst="rect">
            <a:avLst/>
          </a:prstGeom>
          <a:noFill/>
        </p:spPr>
        <p:txBody>
          <a:bodyPr wrap="square" rtlCol="0">
            <a:spAutoFit/>
          </a:bodyPr>
          <a:lstStyle/>
          <a:p>
            <a:r>
              <a:rPr lang="en-US" sz="4000" dirty="0">
                <a:latin typeface="Times New Roman" panose="02020603050405020304" pitchFamily="18" charset="0"/>
                <a:cs typeface="Times New Roman" panose="02020603050405020304" pitchFamily="18" charset="0"/>
              </a:rPr>
              <a:t>Malicious Email</a:t>
            </a:r>
          </a:p>
        </p:txBody>
      </p:sp>
      <p:pic>
        <p:nvPicPr>
          <p:cNvPr id="4" name="Online Media 3" title="Security Awareness Training: Email Security and Phishing Threats">
            <a:hlinkClick r:id="" action="ppaction://media"/>
            <a:extLst>
              <a:ext uri="{FF2B5EF4-FFF2-40B4-BE49-F238E27FC236}">
                <a16:creationId xmlns:a16="http://schemas.microsoft.com/office/drawing/2014/main" id="{8BA6085E-777A-49CE-9195-9998465966E4}"/>
              </a:ext>
            </a:extLst>
          </p:cNvPr>
          <p:cNvPicPr>
            <a:picLocks noRot="1" noChangeAspect="1"/>
          </p:cNvPicPr>
          <p:nvPr>
            <a:videoFile r:link="rId1"/>
          </p:nvPr>
        </p:nvPicPr>
        <p:blipFill>
          <a:blip r:embed="rId4"/>
          <a:stretch>
            <a:fillRect/>
          </a:stretch>
        </p:blipFill>
        <p:spPr>
          <a:xfrm>
            <a:off x="3478773" y="1779373"/>
            <a:ext cx="4900481" cy="2768772"/>
          </a:xfrm>
          <a:prstGeom prst="rect">
            <a:avLst/>
          </a:prstGeom>
        </p:spPr>
      </p:pic>
      <p:sp>
        <p:nvSpPr>
          <p:cNvPr id="5" name="TextBox 4">
            <a:extLst>
              <a:ext uri="{FF2B5EF4-FFF2-40B4-BE49-F238E27FC236}">
                <a16:creationId xmlns:a16="http://schemas.microsoft.com/office/drawing/2014/main" id="{77F5EE23-B5BF-4843-8363-EECEBAFB8273}"/>
              </a:ext>
            </a:extLst>
          </p:cNvPr>
          <p:cNvSpPr txBox="1"/>
          <p:nvPr/>
        </p:nvSpPr>
        <p:spPr>
          <a:xfrm>
            <a:off x="3296652" y="4710363"/>
            <a:ext cx="5396164" cy="1754326"/>
          </a:xfrm>
          <a:prstGeom prst="rect">
            <a:avLst/>
          </a:prstGeom>
          <a:noFill/>
        </p:spPr>
        <p:txBody>
          <a:bodyPr wrap="square" rtlCol="0">
            <a:spAutoFit/>
          </a:bodyPr>
          <a:lstStyle/>
          <a:p>
            <a:r>
              <a:rPr lang="en-US" dirty="0">
                <a:latin typeface="Times New Roman" panose="02020603050405020304" pitchFamily="18" charset="0"/>
                <a:cs typeface="Times New Roman" panose="02020603050405020304" pitchFamily="18" charset="0"/>
              </a:rPr>
              <a:t>Malicious email is phishing for personal information with malicious links or attachments. And unlike spam, malicious email content seems urgent, trying to get users to click on or open something. Attackers write emails that sound urgent and appealing to get users to click a URL or open an attachment.</a:t>
            </a:r>
          </a:p>
        </p:txBody>
      </p:sp>
    </p:spTree>
    <p:extLst>
      <p:ext uri="{BB962C8B-B14F-4D97-AF65-F5344CB8AC3E}">
        <p14:creationId xmlns:p14="http://schemas.microsoft.com/office/powerpoint/2010/main" val="28635439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Online Media 2" title="Security Awareness Training: Malware">
            <a:hlinkClick r:id="" action="ppaction://media"/>
            <a:extLst>
              <a:ext uri="{FF2B5EF4-FFF2-40B4-BE49-F238E27FC236}">
                <a16:creationId xmlns:a16="http://schemas.microsoft.com/office/drawing/2014/main" id="{A04C9CBE-5A5A-4B19-AB70-189C419F5524}"/>
              </a:ext>
            </a:extLst>
          </p:cNvPr>
          <p:cNvPicPr>
            <a:picLocks noRot="1" noChangeAspect="1"/>
          </p:cNvPicPr>
          <p:nvPr>
            <a:videoFile r:link="rId1"/>
          </p:nvPr>
        </p:nvPicPr>
        <p:blipFill>
          <a:blip r:embed="rId4"/>
          <a:stretch>
            <a:fillRect/>
          </a:stretch>
        </p:blipFill>
        <p:spPr>
          <a:xfrm>
            <a:off x="2768085" y="1548728"/>
            <a:ext cx="6655830" cy="3760544"/>
          </a:xfrm>
          <a:prstGeom prst="rect">
            <a:avLst/>
          </a:prstGeom>
        </p:spPr>
      </p:pic>
      <p:sp>
        <p:nvSpPr>
          <p:cNvPr id="5" name="TextBox 4">
            <a:extLst>
              <a:ext uri="{FF2B5EF4-FFF2-40B4-BE49-F238E27FC236}">
                <a16:creationId xmlns:a16="http://schemas.microsoft.com/office/drawing/2014/main" id="{50B9C711-CA54-42EF-B017-DC18BC54B202}"/>
              </a:ext>
            </a:extLst>
          </p:cNvPr>
          <p:cNvSpPr txBox="1"/>
          <p:nvPr/>
        </p:nvSpPr>
        <p:spPr>
          <a:xfrm>
            <a:off x="2855343" y="655275"/>
            <a:ext cx="6918385" cy="769441"/>
          </a:xfrm>
          <a:prstGeom prst="rect">
            <a:avLst/>
          </a:prstGeom>
          <a:noFill/>
        </p:spPr>
        <p:txBody>
          <a:bodyPr wrap="square" rtlCol="0">
            <a:spAutoFit/>
          </a:bodyPr>
          <a:lstStyle/>
          <a:p>
            <a:r>
              <a:rPr lang="en-US" sz="4400" dirty="0">
                <a:latin typeface="Times New Roman" panose="02020603050405020304" pitchFamily="18" charset="0"/>
                <a:cs typeface="Times New Roman" panose="02020603050405020304" pitchFamily="18" charset="0"/>
              </a:rPr>
              <a:t>Malware can ruin your day!</a:t>
            </a:r>
          </a:p>
        </p:txBody>
      </p:sp>
      <p:sp>
        <p:nvSpPr>
          <p:cNvPr id="2" name="TextBox 1">
            <a:extLst>
              <a:ext uri="{FF2B5EF4-FFF2-40B4-BE49-F238E27FC236}">
                <a16:creationId xmlns:a16="http://schemas.microsoft.com/office/drawing/2014/main" id="{E4FC00A3-75DE-41D7-BE45-BA813C7A1B3A}"/>
              </a:ext>
            </a:extLst>
          </p:cNvPr>
          <p:cNvSpPr txBox="1"/>
          <p:nvPr/>
        </p:nvSpPr>
        <p:spPr>
          <a:xfrm>
            <a:off x="2855343" y="5696953"/>
            <a:ext cx="6517257" cy="646331"/>
          </a:xfrm>
          <a:prstGeom prst="rect">
            <a:avLst/>
          </a:prstGeom>
          <a:noFill/>
        </p:spPr>
        <p:txBody>
          <a:bodyPr wrap="square" rtlCol="0">
            <a:spAutoFit/>
          </a:bodyPr>
          <a:lstStyle/>
          <a:p>
            <a:r>
              <a:rPr lang="en-US" dirty="0">
                <a:latin typeface="Times New Roman" panose="02020603050405020304" pitchFamily="18" charset="0"/>
                <a:cs typeface="Times New Roman" panose="02020603050405020304" pitchFamily="18" charset="0"/>
              </a:rPr>
              <a:t>What is malware?  Software that is specifically designed to disrupt, damage, or gain unauthorized access to a computer system.</a:t>
            </a:r>
          </a:p>
        </p:txBody>
      </p:sp>
    </p:spTree>
    <p:extLst>
      <p:ext uri="{BB962C8B-B14F-4D97-AF65-F5344CB8AC3E}">
        <p14:creationId xmlns:p14="http://schemas.microsoft.com/office/powerpoint/2010/main" val="35973899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3"/>
                </p:tgtEl>
              </p:cMediaNode>
            </p:video>
            <p:seq concurrent="1" nextAc="seek">
              <p:cTn id="8" restart="whenNotActive" fill="hold" evtFilter="cancelBubble" nodeType="interactiveSeq">
                <p:stCondLst>
                  <p:cond evt="onClick" delay="0">
                    <p:tgtEl>
                      <p:spTgt spid="3"/>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3"/>
                                        </p:tgtEl>
                                      </p:cBhvr>
                                    </p:cmd>
                                  </p:childTnLst>
                                </p:cTn>
                              </p:par>
                            </p:childTnLst>
                          </p:cTn>
                        </p:par>
                      </p:childTnLst>
                    </p:cTn>
                  </p:par>
                </p:childTnLst>
              </p:cTn>
              <p:nextCondLst>
                <p:cond evt="onClick" delay="0">
                  <p:tgtEl>
                    <p:spTgt spid="3"/>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nline Media 1" title="Security Awareness Training: Social Engineering">
            <a:hlinkClick r:id="" action="ppaction://media"/>
            <a:extLst>
              <a:ext uri="{FF2B5EF4-FFF2-40B4-BE49-F238E27FC236}">
                <a16:creationId xmlns:a16="http://schemas.microsoft.com/office/drawing/2014/main" id="{C946D8F6-02F2-43CA-A35A-BA08D9D4598F}"/>
              </a:ext>
            </a:extLst>
          </p:cNvPr>
          <p:cNvPicPr>
            <a:picLocks noRot="1" noChangeAspect="1"/>
          </p:cNvPicPr>
          <p:nvPr>
            <a:videoFile r:link="rId1"/>
          </p:nvPr>
        </p:nvPicPr>
        <p:blipFill>
          <a:blip r:embed="rId4"/>
          <a:stretch>
            <a:fillRect/>
          </a:stretch>
        </p:blipFill>
        <p:spPr>
          <a:xfrm>
            <a:off x="3004470" y="2073776"/>
            <a:ext cx="5763209" cy="3256213"/>
          </a:xfrm>
          <a:prstGeom prst="rect">
            <a:avLst/>
          </a:prstGeom>
        </p:spPr>
      </p:pic>
      <p:sp>
        <p:nvSpPr>
          <p:cNvPr id="3" name="TextBox 2">
            <a:extLst>
              <a:ext uri="{FF2B5EF4-FFF2-40B4-BE49-F238E27FC236}">
                <a16:creationId xmlns:a16="http://schemas.microsoft.com/office/drawing/2014/main" id="{8059EB69-FE2E-43D3-BB72-091C06E74C15}"/>
              </a:ext>
            </a:extLst>
          </p:cNvPr>
          <p:cNvSpPr txBox="1"/>
          <p:nvPr/>
        </p:nvSpPr>
        <p:spPr>
          <a:xfrm>
            <a:off x="3744495" y="950495"/>
            <a:ext cx="5023184" cy="707886"/>
          </a:xfrm>
          <a:prstGeom prst="rect">
            <a:avLst/>
          </a:prstGeom>
          <a:noFill/>
        </p:spPr>
        <p:txBody>
          <a:bodyPr wrap="square" rtlCol="0">
            <a:spAutoFit/>
          </a:bodyPr>
          <a:lstStyle/>
          <a:p>
            <a:r>
              <a:rPr lang="en-US" sz="4000" dirty="0">
                <a:latin typeface="Times New Roman" panose="02020603050405020304" pitchFamily="18" charset="0"/>
                <a:cs typeface="Times New Roman" panose="02020603050405020304" pitchFamily="18" charset="0"/>
              </a:rPr>
              <a:t>Social Engineering</a:t>
            </a:r>
          </a:p>
        </p:txBody>
      </p:sp>
      <p:sp>
        <p:nvSpPr>
          <p:cNvPr id="4" name="TextBox 3">
            <a:extLst>
              <a:ext uri="{FF2B5EF4-FFF2-40B4-BE49-F238E27FC236}">
                <a16:creationId xmlns:a16="http://schemas.microsoft.com/office/drawing/2014/main" id="{92F80F87-9D0E-4105-9532-41A85DE55F1D}"/>
              </a:ext>
            </a:extLst>
          </p:cNvPr>
          <p:cNvSpPr txBox="1"/>
          <p:nvPr/>
        </p:nvSpPr>
        <p:spPr>
          <a:xfrm>
            <a:off x="3004470" y="5498432"/>
            <a:ext cx="6081963" cy="923330"/>
          </a:xfrm>
          <a:prstGeom prst="rect">
            <a:avLst/>
          </a:prstGeom>
          <a:noFill/>
        </p:spPr>
        <p:txBody>
          <a:bodyPr wrap="square" rtlCol="0">
            <a:spAutoFit/>
          </a:bodyPr>
          <a:lstStyle/>
          <a:p>
            <a:r>
              <a:rPr lang="en-US" dirty="0">
                <a:latin typeface="Times New Roman" panose="02020603050405020304" pitchFamily="18" charset="0"/>
                <a:cs typeface="Times New Roman" panose="02020603050405020304" pitchFamily="18" charset="0"/>
              </a:rPr>
              <a:t>What is social engineering? The use of deception to manipulate individuals into divulging confidential or personal information that may be used for fraudulent purposes.</a:t>
            </a:r>
          </a:p>
        </p:txBody>
      </p:sp>
    </p:spTree>
    <p:extLst>
      <p:ext uri="{BB962C8B-B14F-4D97-AF65-F5344CB8AC3E}">
        <p14:creationId xmlns:p14="http://schemas.microsoft.com/office/powerpoint/2010/main" val="40290163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nline Media 1" title="Security Awareness Training: Ransomware">
            <a:hlinkClick r:id="" action="ppaction://media"/>
            <a:extLst>
              <a:ext uri="{FF2B5EF4-FFF2-40B4-BE49-F238E27FC236}">
                <a16:creationId xmlns:a16="http://schemas.microsoft.com/office/drawing/2014/main" id="{B54A34E9-46EA-4885-9AF8-942CA76F98E5}"/>
              </a:ext>
            </a:extLst>
          </p:cNvPr>
          <p:cNvPicPr>
            <a:picLocks noRot="1" noChangeAspect="1"/>
          </p:cNvPicPr>
          <p:nvPr>
            <a:videoFile r:link="rId1"/>
          </p:nvPr>
        </p:nvPicPr>
        <p:blipFill>
          <a:blip r:embed="rId4"/>
          <a:stretch>
            <a:fillRect/>
          </a:stretch>
        </p:blipFill>
        <p:spPr>
          <a:xfrm>
            <a:off x="2616869" y="1428125"/>
            <a:ext cx="6438577" cy="3637796"/>
          </a:xfrm>
          <a:prstGeom prst="rect">
            <a:avLst/>
          </a:prstGeom>
        </p:spPr>
      </p:pic>
      <p:sp>
        <p:nvSpPr>
          <p:cNvPr id="3" name="TextBox 2">
            <a:extLst>
              <a:ext uri="{FF2B5EF4-FFF2-40B4-BE49-F238E27FC236}">
                <a16:creationId xmlns:a16="http://schemas.microsoft.com/office/drawing/2014/main" id="{D4238D7B-D415-49FF-B01F-76D874B53F4A}"/>
              </a:ext>
            </a:extLst>
          </p:cNvPr>
          <p:cNvSpPr txBox="1"/>
          <p:nvPr/>
        </p:nvSpPr>
        <p:spPr>
          <a:xfrm>
            <a:off x="4045789" y="485836"/>
            <a:ext cx="5995359" cy="830997"/>
          </a:xfrm>
          <a:prstGeom prst="rect">
            <a:avLst/>
          </a:prstGeom>
          <a:noFill/>
        </p:spPr>
        <p:txBody>
          <a:bodyPr wrap="square" rtlCol="0">
            <a:spAutoFit/>
          </a:bodyPr>
          <a:lstStyle/>
          <a:p>
            <a:r>
              <a:rPr lang="en-US" sz="4800" dirty="0">
                <a:latin typeface="Times New Roman" panose="02020603050405020304" pitchFamily="18" charset="0"/>
                <a:cs typeface="Times New Roman" panose="02020603050405020304" pitchFamily="18" charset="0"/>
              </a:rPr>
              <a:t>Ransomware?  </a:t>
            </a:r>
          </a:p>
        </p:txBody>
      </p:sp>
      <p:sp>
        <p:nvSpPr>
          <p:cNvPr id="4" name="TextBox 3">
            <a:extLst>
              <a:ext uri="{FF2B5EF4-FFF2-40B4-BE49-F238E27FC236}">
                <a16:creationId xmlns:a16="http://schemas.microsoft.com/office/drawing/2014/main" id="{B972C717-2042-491F-8656-F3410777AE67}"/>
              </a:ext>
            </a:extLst>
          </p:cNvPr>
          <p:cNvSpPr txBox="1"/>
          <p:nvPr/>
        </p:nvSpPr>
        <p:spPr>
          <a:xfrm>
            <a:off x="2652963" y="5426242"/>
            <a:ext cx="6436895" cy="646331"/>
          </a:xfrm>
          <a:prstGeom prst="rect">
            <a:avLst/>
          </a:prstGeom>
          <a:noFill/>
        </p:spPr>
        <p:txBody>
          <a:bodyPr wrap="square" rtlCol="0">
            <a:spAutoFit/>
          </a:bodyPr>
          <a:lstStyle/>
          <a:p>
            <a:r>
              <a:rPr lang="en-US" dirty="0">
                <a:latin typeface="Times New Roman" panose="02020603050405020304" pitchFamily="18" charset="0"/>
                <a:cs typeface="Times New Roman" panose="02020603050405020304" pitchFamily="18" charset="0"/>
              </a:rPr>
              <a:t>What is ransomware?  A type of malicious software designed to block access to a computer system until a sum of money is paid.</a:t>
            </a:r>
          </a:p>
        </p:txBody>
      </p:sp>
    </p:spTree>
    <p:extLst>
      <p:ext uri="{BB962C8B-B14F-4D97-AF65-F5344CB8AC3E}">
        <p14:creationId xmlns:p14="http://schemas.microsoft.com/office/powerpoint/2010/main" val="33836154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ircuit">
  <a:themeElements>
    <a:clrScheme name="Circuit">
      <a:dk1>
        <a:sysClr val="windowText" lastClr="000000"/>
      </a:dk1>
      <a:lt1>
        <a:sysClr val="window" lastClr="FFFFFF"/>
      </a:lt1>
      <a:dk2>
        <a:srgbClr val="252C36"/>
      </a:dk2>
      <a:lt2>
        <a:srgbClr val="7C96A3"/>
      </a:lt2>
      <a:accent1>
        <a:srgbClr val="4FD093"/>
      </a:accent1>
      <a:accent2>
        <a:srgbClr val="54BCDF"/>
      </a:accent2>
      <a:accent3>
        <a:srgbClr val="A262D0"/>
      </a:accent3>
      <a:accent4>
        <a:srgbClr val="D7537B"/>
      </a:accent4>
      <a:accent5>
        <a:srgbClr val="E78045"/>
      </a:accent5>
      <a:accent6>
        <a:srgbClr val="84C350"/>
      </a:accent6>
      <a:hlink>
        <a:srgbClr val="22FFFF"/>
      </a:hlink>
      <a:folHlink>
        <a:srgbClr val="9BF3FD"/>
      </a:folHlink>
    </a:clrScheme>
    <a:fontScheme name="Circuit">
      <a:majorFont>
        <a:latin typeface="Tw Cen MT" panose="020B0602020104020603"/>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panose="020B06020201040206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ircuit">
      <a:fillStyleLst>
        <a:solidFill>
          <a:schemeClr val="phClr"/>
        </a:solidFill>
        <a:gradFill rotWithShape="1">
          <a:gsLst>
            <a:gs pos="0">
              <a:schemeClr val="phClr">
                <a:tint val="58000"/>
                <a:satMod val="108000"/>
                <a:lumMod val="110000"/>
              </a:schemeClr>
            </a:gs>
            <a:gs pos="100000">
              <a:schemeClr val="phClr">
                <a:tint val="81000"/>
                <a:satMod val="109000"/>
                <a:lumMod val="105000"/>
              </a:schemeClr>
            </a:gs>
          </a:gsLst>
          <a:lin ang="5040000" scaled="0"/>
        </a:gradFill>
        <a:gradFill rotWithShape="1">
          <a:gsLst>
            <a:gs pos="0">
              <a:schemeClr val="phClr">
                <a:tint val="94000"/>
                <a:satMod val="105000"/>
                <a:lumMod val="102000"/>
              </a:schemeClr>
            </a:gs>
            <a:gs pos="100000">
              <a:schemeClr val="phClr">
                <a:shade val="74000"/>
                <a:satMod val="128000"/>
                <a:lumMod val="10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98000"/>
                <a:hueMod val="94000"/>
                <a:satMod val="148000"/>
                <a:lumMod val="140000"/>
              </a:schemeClr>
            </a:gs>
            <a:gs pos="100000">
              <a:schemeClr val="phClr">
                <a:shade val="92000"/>
                <a:hueMod val="104000"/>
                <a:satMod val="140000"/>
                <a:lumMod val="48000"/>
              </a:schemeClr>
            </a:gs>
          </a:gsLst>
          <a:lin ang="5040000" scaled="0"/>
        </a:gradFill>
        <a:blipFill>
          <a:blip xmlns:r="http://schemas.openxmlformats.org/officeDocument/2006/relationships" r:embed="rId1">
            <a:duotone>
              <a:schemeClr val="phClr">
                <a:shade val="48000"/>
                <a:hueMod val="106000"/>
                <a:satMod val="140000"/>
                <a:lumMod val="42000"/>
              </a:schemeClr>
              <a:schemeClr val="phClr">
                <a:tint val="98000"/>
                <a:hueMod val="92000"/>
                <a:satMod val="220000"/>
                <a:lumMod val="90000"/>
              </a:schemeClr>
            </a:duotone>
          </a:blip>
          <a:stretch/>
        </a:blipFill>
      </a:bgFillStyleLst>
    </a:fmtScheme>
  </a:themeElements>
  <a:objectDefaults/>
  <a:extraClrSchemeLst/>
  <a:extLst>
    <a:ext uri="{05A4C25C-085E-4340-85A3-A5531E510DB2}">
      <thm15:themeFamily xmlns:thm15="http://schemas.microsoft.com/office/thememl/2012/main" name="Circuit" id="{0AC2F7E7-15F5-431C-B2A2-456FE929F56C}" vid="{142578CA-DEC9-49C3-80AF-C113973CC9A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TM04033919[[fn=Circuit]]</Template>
  <TotalTime>122</TotalTime>
  <Words>605</Words>
  <Application>Microsoft Office PowerPoint</Application>
  <PresentationFormat>Widescreen</PresentationFormat>
  <Paragraphs>47</Paragraphs>
  <Slides>15</Slides>
  <Notes>12</Notes>
  <HiddenSlides>0</HiddenSlides>
  <MMClips>10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15</vt:i4>
      </vt:variant>
    </vt:vector>
  </HeadingPairs>
  <TitlesOfParts>
    <vt:vector size="21" baseType="lpstr">
      <vt:lpstr>Arial</vt:lpstr>
      <vt:lpstr>Calibri</vt:lpstr>
      <vt:lpstr>Roboto</vt:lpstr>
      <vt:lpstr>Times New Roman</vt:lpstr>
      <vt:lpstr>Tw Cen MT</vt:lpstr>
      <vt:lpstr>Circuit</vt:lpstr>
      <vt:lpstr>South Dakota American legion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Zoom Hints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Fred Nelson</dc:creator>
  <cp:lastModifiedBy>Kevin Hempel</cp:lastModifiedBy>
  <cp:revision>2</cp:revision>
  <dcterms:created xsi:type="dcterms:W3CDTF">2022-02-15T05:53:40Z</dcterms:created>
  <dcterms:modified xsi:type="dcterms:W3CDTF">2022-11-19T19:53:16Z</dcterms:modified>
</cp:coreProperties>
</file>