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9" r:id="rId4"/>
  </p:sldMasterIdLst>
  <p:notesMasterIdLst>
    <p:notesMasterId r:id="rId25"/>
  </p:notesMasterIdLst>
  <p:sldIdLst>
    <p:sldId id="338" r:id="rId5"/>
    <p:sldId id="316" r:id="rId6"/>
    <p:sldId id="317" r:id="rId7"/>
    <p:sldId id="318" r:id="rId8"/>
    <p:sldId id="335" r:id="rId9"/>
    <p:sldId id="322" r:id="rId10"/>
    <p:sldId id="323" r:id="rId11"/>
    <p:sldId id="324" r:id="rId12"/>
    <p:sldId id="336" r:id="rId13"/>
    <p:sldId id="326" r:id="rId14"/>
    <p:sldId id="327" r:id="rId15"/>
    <p:sldId id="328" r:id="rId16"/>
    <p:sldId id="329" r:id="rId17"/>
    <p:sldId id="330" r:id="rId18"/>
    <p:sldId id="333" r:id="rId19"/>
    <p:sldId id="334" r:id="rId20"/>
    <p:sldId id="337" r:id="rId21"/>
    <p:sldId id="339" r:id="rId22"/>
    <p:sldId id="340" r:id="rId23"/>
    <p:sldId id="341"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C6E"/>
    <a:srgbClr val="D72030"/>
    <a:srgbClr val="AED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0E531-22CB-42AC-A65E-11F72D546FD7}" v="28" dt="2023-01-24T21:50:18.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8"/>
  </p:normalViewPr>
  <p:slideViewPr>
    <p:cSldViewPr snapToGrid="0" snapToObjects="1">
      <p:cViewPr varScale="1">
        <p:scale>
          <a:sx n="105" d="100"/>
          <a:sy n="105"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empel" userId="8628faba-5eb8-4880-91e4-6a7f52dcafbc" providerId="ADAL" clId="{7320E531-22CB-42AC-A65E-11F72D546FD7}"/>
    <pc:docChg chg="undo custSel addSld delSld modSld">
      <pc:chgData name="Kevin Hempel" userId="8628faba-5eb8-4880-91e4-6a7f52dcafbc" providerId="ADAL" clId="{7320E531-22CB-42AC-A65E-11F72D546FD7}" dt="2023-01-24T21:51:05.699" v="1162" actId="255"/>
      <pc:docMkLst>
        <pc:docMk/>
      </pc:docMkLst>
      <pc:sldChg chg="del">
        <pc:chgData name="Kevin Hempel" userId="8628faba-5eb8-4880-91e4-6a7f52dcafbc" providerId="ADAL" clId="{7320E531-22CB-42AC-A65E-11F72D546FD7}" dt="2022-10-31T20:50:28.020" v="0" actId="47"/>
        <pc:sldMkLst>
          <pc:docMk/>
          <pc:sldMk cId="0" sldId="256"/>
        </pc:sldMkLst>
      </pc:sldChg>
      <pc:sldChg chg="addSp delSp modSp del mod">
        <pc:chgData name="Kevin Hempel" userId="8628faba-5eb8-4880-91e4-6a7f52dcafbc" providerId="ADAL" clId="{7320E531-22CB-42AC-A65E-11F72D546FD7}" dt="2022-11-02T13:25:26.068" v="1087" actId="47"/>
        <pc:sldMkLst>
          <pc:docMk/>
          <pc:sldMk cId="3130465057" sldId="315"/>
        </pc:sldMkLst>
        <pc:picChg chg="add mod">
          <ac:chgData name="Kevin Hempel" userId="8628faba-5eb8-4880-91e4-6a7f52dcafbc" providerId="ADAL" clId="{7320E531-22CB-42AC-A65E-11F72D546FD7}" dt="2022-11-02T13:25:16.450" v="1086"/>
          <ac:picMkLst>
            <pc:docMk/>
            <pc:sldMk cId="3130465057" sldId="315"/>
            <ac:picMk id="2" creationId="{56F85A1C-5348-54A4-8299-6106B9DAD6BB}"/>
          </ac:picMkLst>
        </pc:picChg>
        <pc:picChg chg="del">
          <ac:chgData name="Kevin Hempel" userId="8628faba-5eb8-4880-91e4-6a7f52dcafbc" providerId="ADAL" clId="{7320E531-22CB-42AC-A65E-11F72D546FD7}" dt="2022-11-02T13:25:01.947" v="1085" actId="478"/>
          <ac:picMkLst>
            <pc:docMk/>
            <pc:sldMk cId="3130465057" sldId="315"/>
            <ac:picMk id="3" creationId="{E13E3AF4-7835-4246-8A1E-9CA49C192B65}"/>
          </ac:picMkLst>
        </pc:picChg>
      </pc:sldChg>
      <pc:sldChg chg="modSp mod modTransition">
        <pc:chgData name="Kevin Hempel" userId="8628faba-5eb8-4880-91e4-6a7f52dcafbc" providerId="ADAL" clId="{7320E531-22CB-42AC-A65E-11F72D546FD7}" dt="2023-01-24T21:49:21.375" v="1148"/>
        <pc:sldMkLst>
          <pc:docMk/>
          <pc:sldMk cId="1893935106" sldId="316"/>
        </pc:sldMkLst>
        <pc:spChg chg="mod">
          <ac:chgData name="Kevin Hempel" userId="8628faba-5eb8-4880-91e4-6a7f52dcafbc" providerId="ADAL" clId="{7320E531-22CB-42AC-A65E-11F72D546FD7}" dt="2022-11-02T13:01:00.403" v="40" actId="15"/>
          <ac:spMkLst>
            <pc:docMk/>
            <pc:sldMk cId="1893935106" sldId="316"/>
            <ac:spMk id="6" creationId="{C23C35F1-B55C-3C9D-50E7-966CD3FC6168}"/>
          </ac:spMkLst>
        </pc:spChg>
        <pc:spChg chg="mod">
          <ac:chgData name="Kevin Hempel" userId="8628faba-5eb8-4880-91e4-6a7f52dcafbc" providerId="ADAL" clId="{7320E531-22CB-42AC-A65E-11F72D546FD7}" dt="2022-11-02T13:01:34.168" v="43" actId="255"/>
          <ac:spMkLst>
            <pc:docMk/>
            <pc:sldMk cId="1893935106" sldId="316"/>
            <ac:spMk id="7" creationId="{7F371F02-1F4A-6877-52D9-132EED47A3F8}"/>
          </ac:spMkLst>
        </pc:spChg>
        <pc:spChg chg="mod">
          <ac:chgData name="Kevin Hempel" userId="8628faba-5eb8-4880-91e4-6a7f52dcafbc" providerId="ADAL" clId="{7320E531-22CB-42AC-A65E-11F72D546FD7}" dt="2022-11-02T13:01:23.092" v="42" actId="1076"/>
          <ac:spMkLst>
            <pc:docMk/>
            <pc:sldMk cId="1893935106" sldId="316"/>
            <ac:spMk id="214" creationId="{00000000-0000-0000-0000-000000000000}"/>
          </ac:spMkLst>
        </pc:spChg>
      </pc:sldChg>
      <pc:sldChg chg="modSp mod modTransition">
        <pc:chgData name="Kevin Hempel" userId="8628faba-5eb8-4880-91e4-6a7f52dcafbc" providerId="ADAL" clId="{7320E531-22CB-42AC-A65E-11F72D546FD7}" dt="2023-01-24T21:48:35.296" v="1143"/>
        <pc:sldMkLst>
          <pc:docMk/>
          <pc:sldMk cId="2607681767" sldId="317"/>
        </pc:sldMkLst>
        <pc:spChg chg="mod">
          <ac:chgData name="Kevin Hempel" userId="8628faba-5eb8-4880-91e4-6a7f52dcafbc" providerId="ADAL" clId="{7320E531-22CB-42AC-A65E-11F72D546FD7}" dt="2022-11-02T13:01:50.702" v="44" actId="255"/>
          <ac:spMkLst>
            <pc:docMk/>
            <pc:sldMk cId="2607681767" sldId="317"/>
            <ac:spMk id="5" creationId="{653843A8-E282-4725-D07D-8F044EBA7443}"/>
          </ac:spMkLst>
        </pc:spChg>
      </pc:sldChg>
      <pc:sldChg chg="delSp modSp mod modTransition">
        <pc:chgData name="Kevin Hempel" userId="8628faba-5eb8-4880-91e4-6a7f52dcafbc" providerId="ADAL" clId="{7320E531-22CB-42AC-A65E-11F72D546FD7}" dt="2023-01-24T21:48:27.826" v="1142"/>
        <pc:sldMkLst>
          <pc:docMk/>
          <pc:sldMk cId="3423356991" sldId="318"/>
        </pc:sldMkLst>
        <pc:picChg chg="mod">
          <ac:chgData name="Kevin Hempel" userId="8628faba-5eb8-4880-91e4-6a7f52dcafbc" providerId="ADAL" clId="{7320E531-22CB-42AC-A65E-11F72D546FD7}" dt="2022-11-02T13:03:02.147" v="49" actId="1076"/>
          <ac:picMkLst>
            <pc:docMk/>
            <pc:sldMk cId="3423356991" sldId="318"/>
            <ac:picMk id="8" creationId="{2DFB5840-DCF0-DDD5-8B4F-AA322661B51D}"/>
          </ac:picMkLst>
        </pc:picChg>
        <pc:picChg chg="del">
          <ac:chgData name="Kevin Hempel" userId="8628faba-5eb8-4880-91e4-6a7f52dcafbc" providerId="ADAL" clId="{7320E531-22CB-42AC-A65E-11F72D546FD7}" dt="2022-11-02T13:02:17.828" v="45" actId="478"/>
          <ac:picMkLst>
            <pc:docMk/>
            <pc:sldMk cId="3423356991" sldId="318"/>
            <ac:picMk id="9" creationId="{A0F3C4A0-9163-5A77-B4DB-32344CB132BA}"/>
          </ac:picMkLst>
        </pc:picChg>
      </pc:sldChg>
      <pc:sldChg chg="modSp del mod">
        <pc:chgData name="Kevin Hempel" userId="8628faba-5eb8-4880-91e4-6a7f52dcafbc" providerId="ADAL" clId="{7320E531-22CB-42AC-A65E-11F72D546FD7}" dt="2022-11-02T13:04:43.403" v="123" actId="47"/>
        <pc:sldMkLst>
          <pc:docMk/>
          <pc:sldMk cId="1753666482" sldId="320"/>
        </pc:sldMkLst>
        <pc:spChg chg="mod">
          <ac:chgData name="Kevin Hempel" userId="8628faba-5eb8-4880-91e4-6a7f52dcafbc" providerId="ADAL" clId="{7320E531-22CB-42AC-A65E-11F72D546FD7}" dt="2022-11-02T12:59:17.908" v="1" actId="1076"/>
          <ac:spMkLst>
            <pc:docMk/>
            <pc:sldMk cId="1753666482" sldId="320"/>
            <ac:spMk id="8" creationId="{23B95505-052A-99A3-EADD-E766C0BC800E}"/>
          </ac:spMkLst>
        </pc:spChg>
      </pc:sldChg>
      <pc:sldChg chg="del">
        <pc:chgData name="Kevin Hempel" userId="8628faba-5eb8-4880-91e4-6a7f52dcafbc" providerId="ADAL" clId="{7320E531-22CB-42AC-A65E-11F72D546FD7}" dt="2022-11-02T13:05:00.225" v="124" actId="47"/>
        <pc:sldMkLst>
          <pc:docMk/>
          <pc:sldMk cId="2196930227" sldId="321"/>
        </pc:sldMkLst>
      </pc:sldChg>
      <pc:sldChg chg="modTransition">
        <pc:chgData name="Kevin Hempel" userId="8628faba-5eb8-4880-91e4-6a7f52dcafbc" providerId="ADAL" clId="{7320E531-22CB-42AC-A65E-11F72D546FD7}" dt="2023-01-24T21:48:45.638" v="1145"/>
        <pc:sldMkLst>
          <pc:docMk/>
          <pc:sldMk cId="2201589002" sldId="322"/>
        </pc:sldMkLst>
      </pc:sldChg>
      <pc:sldChg chg="modTransition">
        <pc:chgData name="Kevin Hempel" userId="8628faba-5eb8-4880-91e4-6a7f52dcafbc" providerId="ADAL" clId="{7320E531-22CB-42AC-A65E-11F72D546FD7}" dt="2023-01-24T21:48:48.612" v="1146"/>
        <pc:sldMkLst>
          <pc:docMk/>
          <pc:sldMk cId="239701141" sldId="323"/>
        </pc:sldMkLst>
      </pc:sldChg>
      <pc:sldChg chg="modTransition">
        <pc:chgData name="Kevin Hempel" userId="8628faba-5eb8-4880-91e4-6a7f52dcafbc" providerId="ADAL" clId="{7320E531-22CB-42AC-A65E-11F72D546FD7}" dt="2023-01-24T21:48:53.847" v="1147"/>
        <pc:sldMkLst>
          <pc:docMk/>
          <pc:sldMk cId="627023696" sldId="324"/>
        </pc:sldMkLst>
      </pc:sldChg>
      <pc:sldChg chg="modSp mod modTransition">
        <pc:chgData name="Kevin Hempel" userId="8628faba-5eb8-4880-91e4-6a7f52dcafbc" providerId="ADAL" clId="{7320E531-22CB-42AC-A65E-11F72D546FD7}" dt="2023-01-24T21:49:42.285" v="1150"/>
        <pc:sldMkLst>
          <pc:docMk/>
          <pc:sldMk cId="1797391807" sldId="326"/>
        </pc:sldMkLst>
        <pc:spChg chg="mod">
          <ac:chgData name="Kevin Hempel" userId="8628faba-5eb8-4880-91e4-6a7f52dcafbc" providerId="ADAL" clId="{7320E531-22CB-42AC-A65E-11F72D546FD7}" dt="2022-11-02T13:08:02.223" v="174" actId="20577"/>
          <ac:spMkLst>
            <pc:docMk/>
            <pc:sldMk cId="1797391807" sldId="326"/>
            <ac:spMk id="12" creationId="{EBA97C08-5F56-C7D5-C3E0-361E6E1F3E2B}"/>
          </ac:spMkLst>
        </pc:spChg>
      </pc:sldChg>
      <pc:sldChg chg="modTransition">
        <pc:chgData name="Kevin Hempel" userId="8628faba-5eb8-4880-91e4-6a7f52dcafbc" providerId="ADAL" clId="{7320E531-22CB-42AC-A65E-11F72D546FD7}" dt="2023-01-24T21:49:47.247" v="1151"/>
        <pc:sldMkLst>
          <pc:docMk/>
          <pc:sldMk cId="181137505" sldId="327"/>
        </pc:sldMkLst>
      </pc:sldChg>
      <pc:sldChg chg="modTransition">
        <pc:chgData name="Kevin Hempel" userId="8628faba-5eb8-4880-91e4-6a7f52dcafbc" providerId="ADAL" clId="{7320E531-22CB-42AC-A65E-11F72D546FD7}" dt="2023-01-24T21:49:51.634" v="1152"/>
        <pc:sldMkLst>
          <pc:docMk/>
          <pc:sldMk cId="978314787" sldId="328"/>
        </pc:sldMkLst>
      </pc:sldChg>
      <pc:sldChg chg="modTransition">
        <pc:chgData name="Kevin Hempel" userId="8628faba-5eb8-4880-91e4-6a7f52dcafbc" providerId="ADAL" clId="{7320E531-22CB-42AC-A65E-11F72D546FD7}" dt="2023-01-24T21:49:55.080" v="1153"/>
        <pc:sldMkLst>
          <pc:docMk/>
          <pc:sldMk cId="3090185517" sldId="329"/>
        </pc:sldMkLst>
      </pc:sldChg>
      <pc:sldChg chg="modTransition">
        <pc:chgData name="Kevin Hempel" userId="8628faba-5eb8-4880-91e4-6a7f52dcafbc" providerId="ADAL" clId="{7320E531-22CB-42AC-A65E-11F72D546FD7}" dt="2023-01-24T21:50:01.638" v="1154"/>
        <pc:sldMkLst>
          <pc:docMk/>
          <pc:sldMk cId="2564734732" sldId="330"/>
        </pc:sldMkLst>
      </pc:sldChg>
      <pc:sldChg chg="modSp mod modTransition">
        <pc:chgData name="Kevin Hempel" userId="8628faba-5eb8-4880-91e4-6a7f52dcafbc" providerId="ADAL" clId="{7320E531-22CB-42AC-A65E-11F72D546FD7}" dt="2023-01-24T21:51:05.699" v="1162" actId="255"/>
        <pc:sldMkLst>
          <pc:docMk/>
          <pc:sldMk cId="1618622736" sldId="333"/>
        </pc:sldMkLst>
        <pc:spChg chg="mod">
          <ac:chgData name="Kevin Hempel" userId="8628faba-5eb8-4880-91e4-6a7f52dcafbc" providerId="ADAL" clId="{7320E531-22CB-42AC-A65E-11F72D546FD7}" dt="2023-01-24T21:51:05.699" v="1162" actId="255"/>
          <ac:spMkLst>
            <pc:docMk/>
            <pc:sldMk cId="1618622736" sldId="333"/>
            <ac:spMk id="5" creationId="{2E8631B8-13B5-2F58-43D6-952E12C5BD32}"/>
          </ac:spMkLst>
        </pc:spChg>
      </pc:sldChg>
      <pc:sldChg chg="modSp mod modTransition">
        <pc:chgData name="Kevin Hempel" userId="8628faba-5eb8-4880-91e4-6a7f52dcafbc" providerId="ADAL" clId="{7320E531-22CB-42AC-A65E-11F72D546FD7}" dt="2023-01-24T21:50:12.138" v="1156"/>
        <pc:sldMkLst>
          <pc:docMk/>
          <pc:sldMk cId="2428109498" sldId="334"/>
        </pc:sldMkLst>
        <pc:spChg chg="mod">
          <ac:chgData name="Kevin Hempel" userId="8628faba-5eb8-4880-91e4-6a7f52dcafbc" providerId="ADAL" clId="{7320E531-22CB-42AC-A65E-11F72D546FD7}" dt="2022-11-02T13:10:07.543" v="178" actId="255"/>
          <ac:spMkLst>
            <pc:docMk/>
            <pc:sldMk cId="2428109498" sldId="334"/>
            <ac:spMk id="7" creationId="{0E67703F-AC71-21D7-3AD8-F52A1FD8455F}"/>
          </ac:spMkLst>
        </pc:spChg>
        <pc:spChg chg="mod">
          <ac:chgData name="Kevin Hempel" userId="8628faba-5eb8-4880-91e4-6a7f52dcafbc" providerId="ADAL" clId="{7320E531-22CB-42AC-A65E-11F72D546FD7}" dt="2022-11-02T13:10:01.201" v="177" actId="1076"/>
          <ac:spMkLst>
            <pc:docMk/>
            <pc:sldMk cId="2428109498" sldId="334"/>
            <ac:spMk id="214" creationId="{00000000-0000-0000-0000-000000000000}"/>
          </ac:spMkLst>
        </pc:spChg>
      </pc:sldChg>
      <pc:sldChg chg="modSp mod modTransition">
        <pc:chgData name="Kevin Hempel" userId="8628faba-5eb8-4880-91e4-6a7f52dcafbc" providerId="ADAL" clId="{7320E531-22CB-42AC-A65E-11F72D546FD7}" dt="2023-01-24T21:48:38.724" v="1144"/>
        <pc:sldMkLst>
          <pc:docMk/>
          <pc:sldMk cId="3438566153" sldId="335"/>
        </pc:sldMkLst>
        <pc:spChg chg="mod">
          <ac:chgData name="Kevin Hempel" userId="8628faba-5eb8-4880-91e4-6a7f52dcafbc" providerId="ADAL" clId="{7320E531-22CB-42AC-A65E-11F72D546FD7}" dt="2022-11-02T13:04:24.608" v="122" actId="20577"/>
          <ac:spMkLst>
            <pc:docMk/>
            <pc:sldMk cId="3438566153" sldId="335"/>
            <ac:spMk id="4" creationId="{E40F1B3D-4FE1-B5AD-CE5F-A09C3A3F8F7F}"/>
          </ac:spMkLst>
        </pc:spChg>
        <pc:spChg chg="mod">
          <ac:chgData name="Kevin Hempel" userId="8628faba-5eb8-4880-91e4-6a7f52dcafbc" providerId="ADAL" clId="{7320E531-22CB-42AC-A65E-11F72D546FD7}" dt="2022-11-02T13:03:33.131" v="50" actId="255"/>
          <ac:spMkLst>
            <pc:docMk/>
            <pc:sldMk cId="3438566153" sldId="335"/>
            <ac:spMk id="5" creationId="{653843A8-E282-4725-D07D-8F044EBA7443}"/>
          </ac:spMkLst>
        </pc:spChg>
      </pc:sldChg>
      <pc:sldChg chg="modSp mod modTransition">
        <pc:chgData name="Kevin Hempel" userId="8628faba-5eb8-4880-91e4-6a7f52dcafbc" providerId="ADAL" clId="{7320E531-22CB-42AC-A65E-11F72D546FD7}" dt="2023-01-24T21:49:37.226" v="1149"/>
        <pc:sldMkLst>
          <pc:docMk/>
          <pc:sldMk cId="1708486737" sldId="336"/>
        </pc:sldMkLst>
        <pc:spChg chg="mod">
          <ac:chgData name="Kevin Hempel" userId="8628faba-5eb8-4880-91e4-6a7f52dcafbc" providerId="ADAL" clId="{7320E531-22CB-42AC-A65E-11F72D546FD7}" dt="2022-11-02T13:06:58.078" v="125" actId="1076"/>
          <ac:spMkLst>
            <pc:docMk/>
            <pc:sldMk cId="1708486737" sldId="336"/>
            <ac:spMk id="4" creationId="{F627B19F-C763-BC54-751B-629CE3D60790}"/>
          </ac:spMkLst>
        </pc:spChg>
      </pc:sldChg>
      <pc:sldChg chg="modSp mod modTransition">
        <pc:chgData name="Kevin Hempel" userId="8628faba-5eb8-4880-91e4-6a7f52dcafbc" providerId="ADAL" clId="{7320E531-22CB-42AC-A65E-11F72D546FD7}" dt="2023-01-24T21:50:14.416" v="1157"/>
        <pc:sldMkLst>
          <pc:docMk/>
          <pc:sldMk cId="381134895" sldId="337"/>
        </pc:sldMkLst>
        <pc:spChg chg="mod">
          <ac:chgData name="Kevin Hempel" userId="8628faba-5eb8-4880-91e4-6a7f52dcafbc" providerId="ADAL" clId="{7320E531-22CB-42AC-A65E-11F72D546FD7}" dt="2022-11-02T13:10:25.046" v="179" actId="255"/>
          <ac:spMkLst>
            <pc:docMk/>
            <pc:sldMk cId="381134895" sldId="337"/>
            <ac:spMk id="5" creationId="{A5717C67-B231-9F47-1AE4-A2622C66079D}"/>
          </ac:spMkLst>
        </pc:spChg>
      </pc:sldChg>
      <pc:sldChg chg="modSp mod">
        <pc:chgData name="Kevin Hempel" userId="8628faba-5eb8-4880-91e4-6a7f52dcafbc" providerId="ADAL" clId="{7320E531-22CB-42AC-A65E-11F72D546FD7}" dt="2022-11-02T13:30:11.148" v="1133" actId="1076"/>
        <pc:sldMkLst>
          <pc:docMk/>
          <pc:sldMk cId="2538395563" sldId="338"/>
        </pc:sldMkLst>
        <pc:spChg chg="mod">
          <ac:chgData name="Kevin Hempel" userId="8628faba-5eb8-4880-91e4-6a7f52dcafbc" providerId="ADAL" clId="{7320E531-22CB-42AC-A65E-11F72D546FD7}" dt="2022-11-02T13:30:11.148" v="1133" actId="1076"/>
          <ac:spMkLst>
            <pc:docMk/>
            <pc:sldMk cId="2538395563" sldId="338"/>
            <ac:spMk id="5" creationId="{4026D869-545C-07E6-AF89-A0CF5F868C35}"/>
          </ac:spMkLst>
        </pc:spChg>
        <pc:picChg chg="mod">
          <ac:chgData name="Kevin Hempel" userId="8628faba-5eb8-4880-91e4-6a7f52dcafbc" providerId="ADAL" clId="{7320E531-22CB-42AC-A65E-11F72D546FD7}" dt="2022-11-02T13:29:48.219" v="1129" actId="1076"/>
          <ac:picMkLst>
            <pc:docMk/>
            <pc:sldMk cId="2538395563" sldId="338"/>
            <ac:picMk id="4" creationId="{98F7F3B3-5D3E-56E4-5137-D7DCF1550469}"/>
          </ac:picMkLst>
        </pc:picChg>
      </pc:sldChg>
      <pc:sldChg chg="new del">
        <pc:chgData name="Kevin Hempel" userId="8628faba-5eb8-4880-91e4-6a7f52dcafbc" providerId="ADAL" clId="{7320E531-22CB-42AC-A65E-11F72D546FD7}" dt="2022-11-02T13:11:38.300" v="181" actId="47"/>
        <pc:sldMkLst>
          <pc:docMk/>
          <pc:sldMk cId="2112362823" sldId="339"/>
        </pc:sldMkLst>
      </pc:sldChg>
      <pc:sldChg chg="modSp mod modTransition">
        <pc:chgData name="Kevin Hempel" userId="8628faba-5eb8-4880-91e4-6a7f52dcafbc" providerId="ADAL" clId="{7320E531-22CB-42AC-A65E-11F72D546FD7}" dt="2023-01-24T21:50:16.300" v="1158"/>
        <pc:sldMkLst>
          <pc:docMk/>
          <pc:sldMk cId="2722835988" sldId="339"/>
        </pc:sldMkLst>
        <pc:spChg chg="mod">
          <ac:chgData name="Kevin Hempel" userId="8628faba-5eb8-4880-91e4-6a7f52dcafbc" providerId="ADAL" clId="{7320E531-22CB-42AC-A65E-11F72D546FD7}" dt="2022-11-02T13:14:54.017" v="442" actId="20577"/>
          <ac:spMkLst>
            <pc:docMk/>
            <pc:sldMk cId="2722835988" sldId="339"/>
            <ac:spMk id="4" creationId="{BC995E87-F4AF-08FE-0096-DC521EC0D2F1}"/>
          </ac:spMkLst>
        </pc:spChg>
        <pc:spChg chg="mod">
          <ac:chgData name="Kevin Hempel" userId="8628faba-5eb8-4880-91e4-6a7f52dcafbc" providerId="ADAL" clId="{7320E531-22CB-42AC-A65E-11F72D546FD7}" dt="2022-11-02T13:12:57.364" v="195" actId="20577"/>
          <ac:spMkLst>
            <pc:docMk/>
            <pc:sldMk cId="2722835988" sldId="339"/>
            <ac:spMk id="5" creationId="{A5717C67-B231-9F47-1AE4-A2622C66079D}"/>
          </ac:spMkLst>
        </pc:spChg>
      </pc:sldChg>
      <pc:sldChg chg="modSp mod modTransition">
        <pc:chgData name="Kevin Hempel" userId="8628faba-5eb8-4880-91e4-6a7f52dcafbc" providerId="ADAL" clId="{7320E531-22CB-42AC-A65E-11F72D546FD7}" dt="2023-01-24T21:50:18.270" v="1159"/>
        <pc:sldMkLst>
          <pc:docMk/>
          <pc:sldMk cId="3900583402" sldId="340"/>
        </pc:sldMkLst>
        <pc:spChg chg="mod">
          <ac:chgData name="Kevin Hempel" userId="8628faba-5eb8-4880-91e4-6a7f52dcafbc" providerId="ADAL" clId="{7320E531-22CB-42AC-A65E-11F72D546FD7}" dt="2022-11-02T15:56:35.759" v="1140" actId="20577"/>
          <ac:spMkLst>
            <pc:docMk/>
            <pc:sldMk cId="3900583402" sldId="340"/>
            <ac:spMk id="4" creationId="{BC995E87-F4AF-08FE-0096-DC521EC0D2F1}"/>
          </ac:spMkLst>
        </pc:spChg>
        <pc:spChg chg="mod">
          <ac:chgData name="Kevin Hempel" userId="8628faba-5eb8-4880-91e4-6a7f52dcafbc" providerId="ADAL" clId="{7320E531-22CB-42AC-A65E-11F72D546FD7}" dt="2022-11-02T13:23:28.142" v="1002" actId="1076"/>
          <ac:spMkLst>
            <pc:docMk/>
            <pc:sldMk cId="3900583402" sldId="340"/>
            <ac:spMk id="5" creationId="{A5717C67-B231-9F47-1AE4-A2622C66079D}"/>
          </ac:spMkLst>
        </pc:spChg>
      </pc:sldChg>
      <pc:sldChg chg="addSp delSp modSp new mod modClrScheme chgLayout">
        <pc:chgData name="Kevin Hempel" userId="8628faba-5eb8-4880-91e4-6a7f52dcafbc" providerId="ADAL" clId="{7320E531-22CB-42AC-A65E-11F72D546FD7}" dt="2022-11-02T13:27:34.027" v="1116" actId="255"/>
        <pc:sldMkLst>
          <pc:docMk/>
          <pc:sldMk cId="4151858503" sldId="341"/>
        </pc:sldMkLst>
        <pc:spChg chg="del">
          <ac:chgData name="Kevin Hempel" userId="8628faba-5eb8-4880-91e4-6a7f52dcafbc" providerId="ADAL" clId="{7320E531-22CB-42AC-A65E-11F72D546FD7}" dt="2022-11-02T13:25:38.072" v="1089" actId="700"/>
          <ac:spMkLst>
            <pc:docMk/>
            <pc:sldMk cId="4151858503" sldId="341"/>
            <ac:spMk id="2" creationId="{EB0D7091-93E5-2E56-3C1C-3B35D53B73C2}"/>
          </ac:spMkLst>
        </pc:spChg>
        <pc:spChg chg="add del mod">
          <ac:chgData name="Kevin Hempel" userId="8628faba-5eb8-4880-91e4-6a7f52dcafbc" providerId="ADAL" clId="{7320E531-22CB-42AC-A65E-11F72D546FD7}" dt="2022-11-02T13:26:08.063" v="1095"/>
          <ac:spMkLst>
            <pc:docMk/>
            <pc:sldMk cId="4151858503" sldId="341"/>
            <ac:spMk id="4" creationId="{08955A09-4BD2-D06A-CA34-2D0AF2438A94}"/>
          </ac:spMkLst>
        </pc:spChg>
        <pc:spChg chg="add mod">
          <ac:chgData name="Kevin Hempel" userId="8628faba-5eb8-4880-91e4-6a7f52dcafbc" providerId="ADAL" clId="{7320E531-22CB-42AC-A65E-11F72D546FD7}" dt="2022-11-02T13:27:34.027" v="1116" actId="255"/>
          <ac:spMkLst>
            <pc:docMk/>
            <pc:sldMk cId="4151858503" sldId="341"/>
            <ac:spMk id="5" creationId="{F71AC449-0B4B-AD03-0628-EE57384F5C1B}"/>
          </ac:spMkLst>
        </pc:spChg>
        <pc:picChg chg="add mod">
          <ac:chgData name="Kevin Hempel" userId="8628faba-5eb8-4880-91e4-6a7f52dcafbc" providerId="ADAL" clId="{7320E531-22CB-42AC-A65E-11F72D546FD7}" dt="2022-11-02T13:25:40.382" v="1090"/>
          <ac:picMkLst>
            <pc:docMk/>
            <pc:sldMk cId="4151858503" sldId="341"/>
            <ac:picMk id="3" creationId="{A733C694-1F19-16F2-BBE7-1307F670F0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89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62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09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50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94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12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91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9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0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77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19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84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3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31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72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89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07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9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251376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87887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67024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0" y="0"/>
            <a:ext cx="12192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Tree>
    <p:extLst>
      <p:ext uri="{BB962C8B-B14F-4D97-AF65-F5344CB8AC3E}">
        <p14:creationId xmlns:p14="http://schemas.microsoft.com/office/powerpoint/2010/main" val="324132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176858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143486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19971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4599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415217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None/>
            </a:pPr>
            <a:fld id="{00000000-1234-1234-1234-123412341234}" type="slidenum">
              <a:rPr lang="en-ID" sz="1200" b="0" i="0" u="none" strike="noStrike" cap="none" smtClean="0">
                <a:solidFill>
                  <a:srgbClr val="888888"/>
                </a:solidFill>
                <a:latin typeface="Arial"/>
                <a:ea typeface="Arial"/>
                <a:cs typeface="Arial"/>
                <a:sym typeface="Arial"/>
              </a:rPr>
              <a:t>‹#›</a:t>
            </a:fld>
            <a:endParaRPr lang="en-ID"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8002634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None/>
            </a:pPr>
            <a:fld id="{00000000-1234-1234-1234-123412341234}" type="slidenum">
              <a:rPr lang="en-ID" sz="1200" smtClean="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105176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None/>
            </a:pPr>
            <a:fld id="{00000000-1234-1234-1234-123412341234}" type="slidenum">
              <a:rPr lang="en-ID" sz="1200" b="0" i="0" u="none" strike="noStrike" cap="none" smtClean="0">
                <a:solidFill>
                  <a:srgbClr val="888888"/>
                </a:solidFill>
                <a:latin typeface="Arial"/>
                <a:ea typeface="Arial"/>
                <a:cs typeface="Arial"/>
                <a:sym typeface="Arial"/>
              </a:rPr>
              <a:t>‹#›</a:t>
            </a:fld>
            <a:endParaRPr lang="en-ID"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1402064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None/>
            </a:pPr>
            <a:fld id="{00000000-1234-1234-1234-123412341234}" type="slidenum">
              <a:rPr lang="en-ID" sz="1200" b="0" i="0" u="none" strike="noStrike" cap="none" smtClean="0">
                <a:solidFill>
                  <a:srgbClr val="888888"/>
                </a:solidFill>
                <a:latin typeface="Arial"/>
                <a:ea typeface="Arial"/>
                <a:cs typeface="Arial"/>
                <a:sym typeface="Arial"/>
              </a:rPr>
              <a:t>‹#›</a:t>
            </a:fld>
            <a:endParaRPr lang="en-ID"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38328527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descr="Logo&#10;&#10;Description automatically generated">
            <a:extLst>
              <a:ext uri="{FF2B5EF4-FFF2-40B4-BE49-F238E27FC236}">
                <a16:creationId xmlns:a16="http://schemas.microsoft.com/office/drawing/2014/main" id="{98F7F3B3-5D3E-56E4-5137-D7DCF1550469}"/>
              </a:ext>
            </a:extLst>
          </p:cNvPr>
          <p:cNvPicPr>
            <a:picLocks noGrp="1" noChangeAspect="1"/>
          </p:cNvPicPr>
          <p:nvPr>
            <p:ph type="pic" idx="2"/>
          </p:nvPr>
        </p:nvPicPr>
        <p:blipFill rotWithShape="1">
          <a:blip r:embed="rId2"/>
          <a:srcRect r="2699" b="1"/>
          <a:stretch/>
        </p:blipFill>
        <p:spPr>
          <a:xfrm>
            <a:off x="3684713" y="558344"/>
            <a:ext cx="4301607" cy="2789190"/>
          </a:xfrm>
          <a:prstGeom prst="rect">
            <a:avLst/>
          </a:prstGeom>
        </p:spPr>
      </p:pic>
      <p:sp>
        <p:nvSpPr>
          <p:cNvPr id="5" name="TextBox 4">
            <a:extLst>
              <a:ext uri="{FF2B5EF4-FFF2-40B4-BE49-F238E27FC236}">
                <a16:creationId xmlns:a16="http://schemas.microsoft.com/office/drawing/2014/main" id="{4026D869-545C-07E6-AF89-A0CF5F868C35}"/>
              </a:ext>
            </a:extLst>
          </p:cNvPr>
          <p:cNvSpPr txBox="1"/>
          <p:nvPr/>
        </p:nvSpPr>
        <p:spPr>
          <a:xfrm>
            <a:off x="2367640" y="3793649"/>
            <a:ext cx="7707537" cy="1446550"/>
          </a:xfrm>
          <a:prstGeom prst="rect">
            <a:avLst/>
          </a:prstGeom>
          <a:noFill/>
          <a:effectLst>
            <a:innerShdw blurRad="63500" dist="50800" dir="18900000">
              <a:prstClr val="black">
                <a:alpha val="50000"/>
              </a:prstClr>
            </a:innerShdw>
          </a:effectLst>
        </p:spPr>
        <p:txBody>
          <a:bodyPr wrap="square" rtlCol="0">
            <a:spAutoFit/>
          </a:bodyPr>
          <a:lstStyle/>
          <a:p>
            <a:r>
              <a:rPr lang="en-US" sz="8800" b="1" dirty="0">
                <a:solidFill>
                  <a:schemeClr val="accent5">
                    <a:lumMod val="50000"/>
                  </a:schemeClr>
                </a:solidFill>
                <a:effectLst>
                  <a:outerShdw blurRad="38100" dist="38100" dir="2700000" algn="tl">
                    <a:srgbClr val="000000">
                      <a:alpha val="43137"/>
                    </a:srgbClr>
                  </a:outerShdw>
                </a:effectLst>
              </a:rPr>
              <a:t>“Buddy Checks”</a:t>
            </a:r>
          </a:p>
        </p:txBody>
      </p:sp>
    </p:spTree>
    <p:extLst>
      <p:ext uri="{BB962C8B-B14F-4D97-AF65-F5344CB8AC3E}">
        <p14:creationId xmlns:p14="http://schemas.microsoft.com/office/powerpoint/2010/main" val="253839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8625"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4">
            <a:extLst>
              <a:ext uri="{FF2B5EF4-FFF2-40B4-BE49-F238E27FC236}">
                <a16:creationId xmlns:a16="http://schemas.microsoft.com/office/drawing/2014/main" id="{35C1204B-B192-4B5F-7357-0834EB5791EB}"/>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Whereas…</a:t>
            </a:r>
          </a:p>
        </p:txBody>
      </p:sp>
      <p:pic>
        <p:nvPicPr>
          <p:cNvPr id="11" name="Content Placeholder 4">
            <a:extLst>
              <a:ext uri="{FF2B5EF4-FFF2-40B4-BE49-F238E27FC236}">
                <a16:creationId xmlns:a16="http://schemas.microsoft.com/office/drawing/2014/main" id="{65F9E699-DC28-DA9A-5796-576BAD3772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12" y="1559766"/>
            <a:ext cx="10851709" cy="1119762"/>
          </a:xfrm>
          <a:prstGeom prst="rect">
            <a:avLst/>
          </a:prstGeom>
        </p:spPr>
      </p:pic>
      <p:sp>
        <p:nvSpPr>
          <p:cNvPr id="12" name="Content Placeholder 2">
            <a:extLst>
              <a:ext uri="{FF2B5EF4-FFF2-40B4-BE49-F238E27FC236}">
                <a16:creationId xmlns:a16="http://schemas.microsoft.com/office/drawing/2014/main" id="{EBA97C08-5F56-C7D5-C3E0-361E6E1F3E2B}"/>
              </a:ext>
            </a:extLst>
          </p:cNvPr>
          <p:cNvSpPr txBox="1">
            <a:spLocks/>
          </p:cNvSpPr>
          <p:nvPr/>
        </p:nvSpPr>
        <p:spPr>
          <a:xfrm>
            <a:off x="1070741" y="3209300"/>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
            </a:pPr>
            <a:r>
              <a:rPr lang="en-US" sz="2400" dirty="0">
                <a:solidFill>
                  <a:srgbClr val="1B3C6E"/>
                </a:solidFill>
              </a:rPr>
              <a:t>The Buddy Check is not about renewing members, collecting dues, or asking for participation in events</a:t>
            </a:r>
          </a:p>
          <a:p>
            <a:pPr marL="342900" indent="-342900">
              <a:buFont typeface="Wingdings" panose="05000000000000000000" pitchFamily="2" charset="2"/>
              <a:buChar char="§"/>
            </a:pPr>
            <a:endParaRPr lang="en-US" sz="2400" dirty="0">
              <a:solidFill>
                <a:srgbClr val="1B3C6E"/>
              </a:solidFill>
            </a:endParaRPr>
          </a:p>
          <a:p>
            <a:pPr marL="342900" indent="-342900">
              <a:buFont typeface="Wingdings" panose="05000000000000000000" pitchFamily="2" charset="2"/>
              <a:buChar char="§"/>
            </a:pPr>
            <a:r>
              <a:rPr lang="en-US" sz="2400" dirty="0">
                <a:solidFill>
                  <a:srgbClr val="1B3C6E"/>
                </a:solidFill>
              </a:rPr>
              <a:t>It is truly veterans checking on veterans</a:t>
            </a:r>
          </a:p>
        </p:txBody>
      </p:sp>
    </p:spTree>
    <p:extLst>
      <p:ext uri="{BB962C8B-B14F-4D97-AF65-F5344CB8AC3E}">
        <p14:creationId xmlns:p14="http://schemas.microsoft.com/office/powerpoint/2010/main" val="179739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6" name="Title 4">
            <a:extLst>
              <a:ext uri="{FF2B5EF4-FFF2-40B4-BE49-F238E27FC236}">
                <a16:creationId xmlns:a16="http://schemas.microsoft.com/office/drawing/2014/main" id="{CE94A561-8CED-5E51-08C8-E35E67E1240C}"/>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Whereas…</a:t>
            </a:r>
          </a:p>
        </p:txBody>
      </p:sp>
      <p:sp>
        <p:nvSpPr>
          <p:cNvPr id="7" name="Content Placeholder 2">
            <a:extLst>
              <a:ext uri="{FF2B5EF4-FFF2-40B4-BE49-F238E27FC236}">
                <a16:creationId xmlns:a16="http://schemas.microsoft.com/office/drawing/2014/main" id="{5AD63B73-FCD6-1D9D-3542-F0CFDAA8148B}"/>
              </a:ext>
            </a:extLst>
          </p:cNvPr>
          <p:cNvSpPr txBox="1">
            <a:spLocks/>
          </p:cNvSpPr>
          <p:nvPr/>
        </p:nvSpPr>
        <p:spPr>
          <a:xfrm>
            <a:off x="1070741" y="3209300"/>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
            </a:pPr>
            <a:r>
              <a:rPr lang="en-US" sz="2400" dirty="0">
                <a:solidFill>
                  <a:srgbClr val="1B3C6E"/>
                </a:solidFill>
              </a:rPr>
              <a:t>This team effort has the support of all TAL Leadership</a:t>
            </a:r>
          </a:p>
        </p:txBody>
      </p:sp>
      <p:pic>
        <p:nvPicPr>
          <p:cNvPr id="8" name="Content Placeholder 3">
            <a:extLst>
              <a:ext uri="{FF2B5EF4-FFF2-40B4-BE49-F238E27FC236}">
                <a16:creationId xmlns:a16="http://schemas.microsoft.com/office/drawing/2014/main" id="{68909359-CA05-4898-A04A-EC21587BF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88" y="1549083"/>
            <a:ext cx="10515600" cy="688022"/>
          </a:xfrm>
          <a:prstGeom prst="rect">
            <a:avLst/>
          </a:prstGeom>
        </p:spPr>
      </p:pic>
    </p:spTree>
    <p:extLst>
      <p:ext uri="{BB962C8B-B14F-4D97-AF65-F5344CB8AC3E}">
        <p14:creationId xmlns:p14="http://schemas.microsoft.com/office/powerpoint/2010/main" val="18113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Content Placeholder 2">
            <a:extLst>
              <a:ext uri="{FF2B5EF4-FFF2-40B4-BE49-F238E27FC236}">
                <a16:creationId xmlns:a16="http://schemas.microsoft.com/office/drawing/2014/main" id="{31085AF6-1276-14CA-1A9D-C8F1B552D954}"/>
              </a:ext>
            </a:extLst>
          </p:cNvPr>
          <p:cNvSpPr txBox="1">
            <a:spLocks/>
          </p:cNvSpPr>
          <p:nvPr/>
        </p:nvSpPr>
        <p:spPr>
          <a:xfrm>
            <a:off x="1070741" y="2885089"/>
            <a:ext cx="10050518" cy="3307901"/>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
            </a:pPr>
            <a:r>
              <a:rPr lang="en-US" sz="2000" dirty="0">
                <a:solidFill>
                  <a:srgbClr val="1B3C6E"/>
                </a:solidFill>
              </a:rPr>
              <a:t>A formal process should illicit a deeper commitment and focus from participants</a:t>
            </a:r>
          </a:p>
          <a:p>
            <a:pPr marL="342900" indent="-342900">
              <a:buFont typeface="Wingdings" panose="05000000000000000000" pitchFamily="2" charset="2"/>
              <a:buChar char="§"/>
            </a:pPr>
            <a:endParaRPr lang="en-US" sz="2000" dirty="0">
              <a:solidFill>
                <a:srgbClr val="1B3C6E"/>
              </a:solidFill>
            </a:endParaRPr>
          </a:p>
          <a:p>
            <a:pPr marL="342900" indent="-342900">
              <a:buFont typeface="Wingdings" panose="05000000000000000000" pitchFamily="2" charset="2"/>
              <a:buChar char="§"/>
            </a:pPr>
            <a:r>
              <a:rPr lang="en-US" sz="2000" dirty="0">
                <a:solidFill>
                  <a:srgbClr val="1B3C6E"/>
                </a:solidFill>
              </a:rPr>
              <a:t>A twice-a-year formal process allows for robust marketing, collaboration, unity-of-effort, etc. </a:t>
            </a:r>
          </a:p>
          <a:p>
            <a:pPr marL="342900" indent="-342900">
              <a:buFont typeface="Wingdings" panose="05000000000000000000" pitchFamily="2" charset="2"/>
              <a:buChar char="§"/>
            </a:pPr>
            <a:endParaRPr lang="en-US" sz="2000" dirty="0">
              <a:solidFill>
                <a:srgbClr val="1B3C6E"/>
              </a:solidFill>
            </a:endParaRPr>
          </a:p>
          <a:p>
            <a:pPr marL="342900" indent="-342900">
              <a:buFont typeface="Wingdings" panose="05000000000000000000" pitchFamily="2" charset="2"/>
              <a:buChar char="§"/>
            </a:pPr>
            <a:r>
              <a:rPr lang="en-US" sz="2000" dirty="0">
                <a:solidFill>
                  <a:srgbClr val="1B3C6E"/>
                </a:solidFill>
              </a:rPr>
              <a:t>On, or around, The American Legion birthday and Veterans Day allows for annual planning, and the allocation of necessary resources to the event, during peak times of social support for our veteran population</a:t>
            </a:r>
          </a:p>
        </p:txBody>
      </p:sp>
      <p:sp>
        <p:nvSpPr>
          <p:cNvPr id="8" name="Title 4">
            <a:extLst>
              <a:ext uri="{FF2B5EF4-FFF2-40B4-BE49-F238E27FC236}">
                <a16:creationId xmlns:a16="http://schemas.microsoft.com/office/drawing/2014/main" id="{99753882-1999-54B4-C720-01AF992382A1}"/>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Resolved…</a:t>
            </a:r>
          </a:p>
        </p:txBody>
      </p:sp>
      <p:pic>
        <p:nvPicPr>
          <p:cNvPr id="9" name="Content Placeholder 3">
            <a:extLst>
              <a:ext uri="{FF2B5EF4-FFF2-40B4-BE49-F238E27FC236}">
                <a16:creationId xmlns:a16="http://schemas.microsoft.com/office/drawing/2014/main" id="{EC28FAFF-226E-4440-9F97-9DA07F0BA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23" y="1520908"/>
            <a:ext cx="11060112" cy="1226971"/>
          </a:xfrm>
          <a:prstGeom prst="rect">
            <a:avLst/>
          </a:prstGeom>
        </p:spPr>
      </p:pic>
    </p:spTree>
    <p:extLst>
      <p:ext uri="{BB962C8B-B14F-4D97-AF65-F5344CB8AC3E}">
        <p14:creationId xmlns:p14="http://schemas.microsoft.com/office/powerpoint/2010/main" val="97831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6" name="Content Placeholder 2">
            <a:extLst>
              <a:ext uri="{FF2B5EF4-FFF2-40B4-BE49-F238E27FC236}">
                <a16:creationId xmlns:a16="http://schemas.microsoft.com/office/drawing/2014/main" id="{ACC83A57-5591-E1FC-7272-DE0481F46F04}"/>
              </a:ext>
            </a:extLst>
          </p:cNvPr>
          <p:cNvSpPr txBox="1">
            <a:spLocks/>
          </p:cNvSpPr>
          <p:nvPr/>
        </p:nvSpPr>
        <p:spPr>
          <a:xfrm>
            <a:off x="1070741" y="3350172"/>
            <a:ext cx="10050518" cy="3307901"/>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
            </a:pPr>
            <a:r>
              <a:rPr lang="en-US" sz="2000" dirty="0">
                <a:solidFill>
                  <a:srgbClr val="1B3C6E"/>
                </a:solidFill>
              </a:rPr>
              <a:t>A primary operational focus gives the Buddy Check credibility through Legion-wide support</a:t>
            </a:r>
          </a:p>
        </p:txBody>
      </p:sp>
      <p:sp>
        <p:nvSpPr>
          <p:cNvPr id="7" name="Title 4">
            <a:extLst>
              <a:ext uri="{FF2B5EF4-FFF2-40B4-BE49-F238E27FC236}">
                <a16:creationId xmlns:a16="http://schemas.microsoft.com/office/drawing/2014/main" id="{26E2E62D-1F29-E9F5-77C2-4E99B211DF06}"/>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Resolved…</a:t>
            </a:r>
          </a:p>
        </p:txBody>
      </p:sp>
      <p:pic>
        <p:nvPicPr>
          <p:cNvPr id="8" name="Content Placeholder 4">
            <a:extLst>
              <a:ext uri="{FF2B5EF4-FFF2-40B4-BE49-F238E27FC236}">
                <a16:creationId xmlns:a16="http://schemas.microsoft.com/office/drawing/2014/main" id="{E398C65D-4C62-EE23-BCB7-FC58AADD9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8542"/>
            <a:ext cx="11123612" cy="1242503"/>
          </a:xfrm>
          <a:prstGeom prst="rect">
            <a:avLst/>
          </a:prstGeom>
        </p:spPr>
      </p:pic>
    </p:spTree>
    <p:extLst>
      <p:ext uri="{BB962C8B-B14F-4D97-AF65-F5344CB8AC3E}">
        <p14:creationId xmlns:p14="http://schemas.microsoft.com/office/powerpoint/2010/main" val="309018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Content Placeholder 2">
            <a:extLst>
              <a:ext uri="{FF2B5EF4-FFF2-40B4-BE49-F238E27FC236}">
                <a16:creationId xmlns:a16="http://schemas.microsoft.com/office/drawing/2014/main" id="{FEB16480-11EF-6B3C-7ED0-E3154F5EA398}"/>
              </a:ext>
            </a:extLst>
          </p:cNvPr>
          <p:cNvSpPr txBox="1">
            <a:spLocks/>
          </p:cNvSpPr>
          <p:nvPr/>
        </p:nvSpPr>
        <p:spPr>
          <a:xfrm>
            <a:off x="1070741" y="249060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
            </a:pPr>
            <a:r>
              <a:rPr lang="en-US" sz="2000" dirty="0">
                <a:solidFill>
                  <a:srgbClr val="1B3C6E"/>
                </a:solidFill>
              </a:rPr>
              <a:t>The updated CPR asks for results of the Buddy Check to be documented so that further collaboration with the Department of Defense, The Department of Veterans Affairs, and others to address veteran needs can occur</a:t>
            </a:r>
          </a:p>
          <a:p>
            <a:pPr marL="342900" indent="-342900">
              <a:buFont typeface="Wingdings" panose="05000000000000000000" pitchFamily="2" charset="2"/>
              <a:buChar char="§"/>
            </a:pPr>
            <a:endParaRPr lang="en-US" sz="2000" dirty="0">
              <a:solidFill>
                <a:srgbClr val="1B3C6E"/>
              </a:solidFill>
            </a:endParaRPr>
          </a:p>
          <a:p>
            <a:pPr marL="342900" indent="-342900">
              <a:buFont typeface="Wingdings" panose="05000000000000000000" pitchFamily="2" charset="2"/>
              <a:buChar char="§"/>
            </a:pPr>
            <a:r>
              <a:rPr lang="en-US" sz="2000" dirty="0">
                <a:solidFill>
                  <a:srgbClr val="1B3C6E"/>
                </a:solidFill>
              </a:rPr>
              <a:t>Reporting may initiate future legislative initiatives that benefit our veteran population</a:t>
            </a:r>
          </a:p>
          <a:p>
            <a:endParaRPr lang="en-US" sz="2000" dirty="0">
              <a:solidFill>
                <a:srgbClr val="1B3C6E"/>
              </a:solidFill>
            </a:endParaRPr>
          </a:p>
          <a:p>
            <a:endParaRPr lang="en-US" sz="2000" dirty="0">
              <a:solidFill>
                <a:srgbClr val="1B3C6E"/>
              </a:solidFill>
            </a:endParaRPr>
          </a:p>
        </p:txBody>
      </p:sp>
      <p:sp>
        <p:nvSpPr>
          <p:cNvPr id="8" name="Title 4">
            <a:extLst>
              <a:ext uri="{FF2B5EF4-FFF2-40B4-BE49-F238E27FC236}">
                <a16:creationId xmlns:a16="http://schemas.microsoft.com/office/drawing/2014/main" id="{3656BF98-19A3-AAEF-4C7D-E1F94FFA7C37}"/>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Resolved…</a:t>
            </a:r>
          </a:p>
        </p:txBody>
      </p:sp>
      <p:pic>
        <p:nvPicPr>
          <p:cNvPr id="9" name="Content Placeholder 3">
            <a:extLst>
              <a:ext uri="{FF2B5EF4-FFF2-40B4-BE49-F238E27FC236}">
                <a16:creationId xmlns:a16="http://schemas.microsoft.com/office/drawing/2014/main" id="{0BFAC75E-837E-179B-E314-5EBD91C9E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23" y="1573479"/>
            <a:ext cx="11174412" cy="955963"/>
          </a:xfrm>
          <a:prstGeom prst="rect">
            <a:avLst/>
          </a:prstGeom>
        </p:spPr>
      </p:pic>
    </p:spTree>
    <p:extLst>
      <p:ext uri="{BB962C8B-B14F-4D97-AF65-F5344CB8AC3E}">
        <p14:creationId xmlns:p14="http://schemas.microsoft.com/office/powerpoint/2010/main" val="256473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86B3F1F9-6383-B9B1-A184-97D95B4743FD}"/>
              </a:ext>
            </a:extLst>
          </p:cNvPr>
          <p:cNvSpPr txBox="1">
            <a:spLocks/>
          </p:cNvSpPr>
          <p:nvPr/>
        </p:nvSpPr>
        <p:spPr>
          <a:xfrm>
            <a:off x="1070741" y="249060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Wingdings" pitchFamily="2" charset="2"/>
              <a:buChar char="§"/>
            </a:pPr>
            <a:r>
              <a:rPr lang="en-US" sz="2400" dirty="0">
                <a:solidFill>
                  <a:srgbClr val="1B3C6E"/>
                </a:solidFill>
              </a:rPr>
              <a:t>By resolution, at least twice a year around The American Legion Birthday (March) and Veterans Day (November)</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As a regular part of our daily routine</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When you think it is needed</a:t>
            </a:r>
          </a:p>
          <a:p>
            <a:pPr>
              <a:buFont typeface="Wingdings" pitchFamily="2" charset="2"/>
              <a:buChar char="§"/>
            </a:pPr>
            <a:endParaRPr lang="en-US" sz="2400" dirty="0">
              <a:solidFill>
                <a:srgbClr val="1B3C6E"/>
              </a:solidFill>
            </a:endParaRPr>
          </a:p>
        </p:txBody>
      </p:sp>
      <p:sp>
        <p:nvSpPr>
          <p:cNvPr id="5" name="Title 4">
            <a:extLst>
              <a:ext uri="{FF2B5EF4-FFF2-40B4-BE49-F238E27FC236}">
                <a16:creationId xmlns:a16="http://schemas.microsoft.com/office/drawing/2014/main" id="{2E8631B8-13B5-2F58-43D6-952E12C5BD32}"/>
              </a:ext>
            </a:extLst>
          </p:cNvPr>
          <p:cNvSpPr>
            <a:spLocks noGrp="1"/>
          </p:cNvSpPr>
          <p:nvPr>
            <p:ph type="title"/>
          </p:nvPr>
        </p:nvSpPr>
        <p:spPr>
          <a:xfrm>
            <a:off x="1974631" y="1243168"/>
            <a:ext cx="8229600" cy="1143000"/>
          </a:xfrm>
        </p:spPr>
        <p:txBody>
          <a:bodyPr>
            <a:normAutofit/>
          </a:bodyPr>
          <a:lstStyle/>
          <a:p>
            <a:pPr algn="ctr"/>
            <a:r>
              <a:rPr lang="en-US" sz="4800" b="1" dirty="0">
                <a:solidFill>
                  <a:srgbClr val="1B3C6E"/>
                </a:solidFill>
              </a:rPr>
              <a:t>When</a:t>
            </a:r>
            <a:r>
              <a:rPr lang="en-US" b="1" dirty="0">
                <a:solidFill>
                  <a:srgbClr val="1B3C6E"/>
                </a:solidFill>
              </a:rPr>
              <a:t> do we do it?</a:t>
            </a:r>
          </a:p>
        </p:txBody>
      </p:sp>
    </p:spTree>
    <p:extLst>
      <p:ext uri="{BB962C8B-B14F-4D97-AF65-F5344CB8AC3E}">
        <p14:creationId xmlns:p14="http://schemas.microsoft.com/office/powerpoint/2010/main" val="161862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408463"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Content Placeholder 2">
            <a:extLst>
              <a:ext uri="{FF2B5EF4-FFF2-40B4-BE49-F238E27FC236}">
                <a16:creationId xmlns:a16="http://schemas.microsoft.com/office/drawing/2014/main" id="{3AB82F7A-C739-169B-57D6-D23AAC123389}"/>
              </a:ext>
            </a:extLst>
          </p:cNvPr>
          <p:cNvSpPr txBox="1">
            <a:spLocks/>
          </p:cNvSpPr>
          <p:nvPr/>
        </p:nvSpPr>
        <p:spPr>
          <a:xfrm>
            <a:off x="1070741" y="249060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Wingdings" pitchFamily="2" charset="2"/>
              <a:buChar char="§"/>
            </a:pPr>
            <a:r>
              <a:rPr lang="en-US" sz="2400" dirty="0">
                <a:solidFill>
                  <a:srgbClr val="1B3C6E"/>
                </a:solidFill>
              </a:rPr>
              <a:t>In our communities</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Wherever we interact with veterans</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From your Departments/Districts/Posts and the comfort of your home as you see fit</a:t>
            </a:r>
          </a:p>
          <a:p>
            <a:pPr>
              <a:buFont typeface="Wingdings" pitchFamily="2" charset="2"/>
              <a:buChar char="§"/>
            </a:pPr>
            <a:endParaRPr lang="en-US" sz="2400" dirty="0">
              <a:solidFill>
                <a:srgbClr val="1B3C6E"/>
              </a:solidFill>
            </a:endParaRPr>
          </a:p>
          <a:p>
            <a:pPr>
              <a:buFont typeface="Wingdings" pitchFamily="2" charset="2"/>
              <a:buChar char="§"/>
            </a:pPr>
            <a:endParaRPr lang="en-US" sz="2400" dirty="0">
              <a:solidFill>
                <a:srgbClr val="1B3C6E"/>
              </a:solidFill>
            </a:endParaRPr>
          </a:p>
        </p:txBody>
      </p:sp>
      <p:sp>
        <p:nvSpPr>
          <p:cNvPr id="7" name="Title 4">
            <a:extLst>
              <a:ext uri="{FF2B5EF4-FFF2-40B4-BE49-F238E27FC236}">
                <a16:creationId xmlns:a16="http://schemas.microsoft.com/office/drawing/2014/main" id="{0E67703F-AC71-21D7-3AD8-F52A1FD8455F}"/>
              </a:ext>
            </a:extLst>
          </p:cNvPr>
          <p:cNvSpPr txBox="1">
            <a:spLocks/>
          </p:cNvSpPr>
          <p:nvPr/>
        </p:nvSpPr>
        <p:spPr>
          <a:xfrm>
            <a:off x="1974631" y="1243168"/>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400" b="1" dirty="0">
                <a:solidFill>
                  <a:srgbClr val="1B3C6E"/>
                </a:solidFill>
              </a:rPr>
              <a:t>Where do we do it?</a:t>
            </a:r>
          </a:p>
        </p:txBody>
      </p:sp>
    </p:spTree>
    <p:extLst>
      <p:ext uri="{BB962C8B-B14F-4D97-AF65-F5344CB8AC3E}">
        <p14:creationId xmlns:p14="http://schemas.microsoft.com/office/powerpoint/2010/main" val="242810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BC995E87-F4AF-08FE-0096-DC521EC0D2F1}"/>
              </a:ext>
            </a:extLst>
          </p:cNvPr>
          <p:cNvSpPr txBox="1">
            <a:spLocks/>
          </p:cNvSpPr>
          <p:nvPr/>
        </p:nvSpPr>
        <p:spPr>
          <a:xfrm>
            <a:off x="1070741" y="249060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Wingdings" pitchFamily="2" charset="2"/>
              <a:buChar char="§"/>
            </a:pPr>
            <a:r>
              <a:rPr lang="en-US" sz="2400" dirty="0">
                <a:solidFill>
                  <a:srgbClr val="1B3C6E"/>
                </a:solidFill>
              </a:rPr>
              <a:t>By asking the questions, extending the hands, and opening the hearts</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Using the “Buddy Check” Toolkit provided by National or your Departments</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Through phone, person-to-person interaction, social media, media, or any other way to reach out and let veterans know “we care”</a:t>
            </a:r>
          </a:p>
          <a:p>
            <a:pPr>
              <a:buFont typeface="Wingdings" pitchFamily="2" charset="2"/>
              <a:buChar char="§"/>
            </a:pPr>
            <a:endParaRPr lang="en-US" sz="2400" dirty="0">
              <a:solidFill>
                <a:srgbClr val="1B3C6E"/>
              </a:solidFill>
            </a:endParaRPr>
          </a:p>
          <a:p>
            <a:pPr>
              <a:buFont typeface="Wingdings" pitchFamily="2" charset="2"/>
              <a:buChar char="§"/>
            </a:pPr>
            <a:endParaRPr lang="en-US" sz="2400" dirty="0">
              <a:solidFill>
                <a:srgbClr val="1B3C6E"/>
              </a:solidFill>
            </a:endParaRPr>
          </a:p>
          <a:p>
            <a:pPr>
              <a:buFont typeface="Wingdings" pitchFamily="2" charset="2"/>
              <a:buChar char="§"/>
            </a:pPr>
            <a:endParaRPr lang="en-US" sz="2400" dirty="0">
              <a:solidFill>
                <a:srgbClr val="1B3C6E"/>
              </a:solidFill>
            </a:endParaRPr>
          </a:p>
        </p:txBody>
      </p:sp>
      <p:sp>
        <p:nvSpPr>
          <p:cNvPr id="5" name="Title 4">
            <a:extLst>
              <a:ext uri="{FF2B5EF4-FFF2-40B4-BE49-F238E27FC236}">
                <a16:creationId xmlns:a16="http://schemas.microsoft.com/office/drawing/2014/main" id="{A5717C67-B231-9F47-1AE4-A2622C66079D}"/>
              </a:ext>
            </a:extLst>
          </p:cNvPr>
          <p:cNvSpPr txBox="1">
            <a:spLocks/>
          </p:cNvSpPr>
          <p:nvPr/>
        </p:nvSpPr>
        <p:spPr>
          <a:xfrm>
            <a:off x="1974631" y="1243168"/>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400" b="1" dirty="0">
                <a:solidFill>
                  <a:srgbClr val="1B3C6E"/>
                </a:solidFill>
              </a:rPr>
              <a:t>How do we do it?</a:t>
            </a:r>
          </a:p>
        </p:txBody>
      </p:sp>
    </p:spTree>
    <p:extLst>
      <p:ext uri="{BB962C8B-B14F-4D97-AF65-F5344CB8AC3E}">
        <p14:creationId xmlns:p14="http://schemas.microsoft.com/office/powerpoint/2010/main" val="38113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BC995E87-F4AF-08FE-0096-DC521EC0D2F1}"/>
              </a:ext>
            </a:extLst>
          </p:cNvPr>
          <p:cNvSpPr txBox="1">
            <a:spLocks/>
          </p:cNvSpPr>
          <p:nvPr/>
        </p:nvSpPr>
        <p:spPr>
          <a:xfrm>
            <a:off x="1070741" y="249060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Wingdings" pitchFamily="2" charset="2"/>
              <a:buChar char="§"/>
            </a:pPr>
            <a:r>
              <a:rPr lang="en-US" sz="2400" dirty="0">
                <a:solidFill>
                  <a:srgbClr val="1B3C6E"/>
                </a:solidFill>
              </a:rPr>
              <a:t>Buddy Checks goes hand in hand with the Be The One campaign.</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We need to take a proactive approach to reaching out to our veterans</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You could be the one that makes a difference in a veteran’s life </a:t>
            </a:r>
          </a:p>
          <a:p>
            <a:pPr>
              <a:buFont typeface="Wingdings" pitchFamily="2" charset="2"/>
              <a:buChar char="§"/>
            </a:pPr>
            <a:endParaRPr lang="en-US" sz="2400" dirty="0">
              <a:solidFill>
                <a:srgbClr val="1B3C6E"/>
              </a:solidFill>
            </a:endParaRPr>
          </a:p>
          <a:p>
            <a:pPr>
              <a:buFont typeface="Wingdings" pitchFamily="2" charset="2"/>
              <a:buChar char="§"/>
            </a:pPr>
            <a:endParaRPr lang="en-US" sz="2400" dirty="0">
              <a:solidFill>
                <a:srgbClr val="1B3C6E"/>
              </a:solidFill>
            </a:endParaRPr>
          </a:p>
          <a:p>
            <a:pPr>
              <a:buFont typeface="Wingdings" pitchFamily="2" charset="2"/>
              <a:buChar char="§"/>
            </a:pPr>
            <a:endParaRPr lang="en-US" sz="2400" dirty="0">
              <a:solidFill>
                <a:srgbClr val="1B3C6E"/>
              </a:solidFill>
            </a:endParaRPr>
          </a:p>
        </p:txBody>
      </p:sp>
      <p:sp>
        <p:nvSpPr>
          <p:cNvPr id="5" name="Title 4">
            <a:extLst>
              <a:ext uri="{FF2B5EF4-FFF2-40B4-BE49-F238E27FC236}">
                <a16:creationId xmlns:a16="http://schemas.microsoft.com/office/drawing/2014/main" id="{A5717C67-B231-9F47-1AE4-A2622C66079D}"/>
              </a:ext>
            </a:extLst>
          </p:cNvPr>
          <p:cNvSpPr txBox="1">
            <a:spLocks/>
          </p:cNvSpPr>
          <p:nvPr/>
        </p:nvSpPr>
        <p:spPr>
          <a:xfrm>
            <a:off x="1974631" y="1243168"/>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400" b="1" dirty="0">
                <a:solidFill>
                  <a:srgbClr val="1B3C6E"/>
                </a:solidFill>
              </a:rPr>
              <a:t>Be The One?</a:t>
            </a:r>
          </a:p>
        </p:txBody>
      </p:sp>
    </p:spTree>
    <p:extLst>
      <p:ext uri="{BB962C8B-B14F-4D97-AF65-F5344CB8AC3E}">
        <p14:creationId xmlns:p14="http://schemas.microsoft.com/office/powerpoint/2010/main" val="272283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BC995E87-F4AF-08FE-0096-DC521EC0D2F1}"/>
              </a:ext>
            </a:extLst>
          </p:cNvPr>
          <p:cNvSpPr txBox="1">
            <a:spLocks/>
          </p:cNvSpPr>
          <p:nvPr/>
        </p:nvSpPr>
        <p:spPr>
          <a:xfrm>
            <a:off x="1064172" y="2347988"/>
            <a:ext cx="10050518" cy="3702390"/>
          </a:xfrm>
          <a:prstGeom prst="rect">
            <a:avLst/>
          </a:prstGeom>
        </p:spPr>
        <p:txBody>
          <a:bodyPr vert="horz" lIns="91440" tIns="45720" rIns="91440" bIns="45720" rtlCol="0" anchor="t">
            <a:normAutofit fontScale="925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400" b="1" dirty="0">
                <a:solidFill>
                  <a:srgbClr val="1B3C6E"/>
                </a:solidFill>
              </a:rPr>
              <a:t>Most of the time the veteran will say they are fine.  However, you need to be prepared to answer these types of </a:t>
            </a:r>
            <a:r>
              <a:rPr lang="en-US" sz="2400" b="1">
                <a:solidFill>
                  <a:srgbClr val="1B3C6E"/>
                </a:solidFill>
              </a:rPr>
              <a:t>responses!</a:t>
            </a:r>
          </a:p>
          <a:p>
            <a:pPr algn="ctr"/>
            <a:endParaRPr lang="en-US" sz="2400" b="1" dirty="0">
              <a:solidFill>
                <a:srgbClr val="1B3C6E"/>
              </a:solidFill>
            </a:endParaRPr>
          </a:p>
          <a:p>
            <a:pPr>
              <a:buFont typeface="Wingdings" pitchFamily="2" charset="2"/>
              <a:buChar char="§"/>
            </a:pPr>
            <a:r>
              <a:rPr lang="en-US" sz="2400" b="1" dirty="0">
                <a:solidFill>
                  <a:srgbClr val="1B3C6E"/>
                </a:solidFill>
              </a:rPr>
              <a:t>What if </a:t>
            </a:r>
            <a:r>
              <a:rPr lang="en-US" sz="2400" dirty="0">
                <a:solidFill>
                  <a:srgbClr val="1B3C6E"/>
                </a:solidFill>
              </a:rPr>
              <a:t>the veteran can’t get things done around his house? </a:t>
            </a:r>
          </a:p>
          <a:p>
            <a:pPr>
              <a:buFont typeface="Wingdings" pitchFamily="2" charset="2"/>
              <a:buChar char="§"/>
            </a:pPr>
            <a:endParaRPr lang="en-US" sz="2400" dirty="0">
              <a:solidFill>
                <a:srgbClr val="1B3C6E"/>
              </a:solidFill>
            </a:endParaRPr>
          </a:p>
          <a:p>
            <a:pPr>
              <a:buFont typeface="Wingdings" pitchFamily="2" charset="2"/>
              <a:buChar char="§"/>
            </a:pPr>
            <a:r>
              <a:rPr lang="en-US" sz="2400" b="1" dirty="0">
                <a:solidFill>
                  <a:srgbClr val="1B3C6E"/>
                </a:solidFill>
              </a:rPr>
              <a:t>What if </a:t>
            </a:r>
            <a:r>
              <a:rPr lang="en-US" sz="2400" dirty="0">
                <a:solidFill>
                  <a:srgbClr val="1B3C6E"/>
                </a:solidFill>
              </a:rPr>
              <a:t>the veteran is having financial problems?</a:t>
            </a:r>
          </a:p>
          <a:p>
            <a:pPr>
              <a:buFont typeface="Wingdings" pitchFamily="2" charset="2"/>
              <a:buChar char="§"/>
            </a:pPr>
            <a:endParaRPr lang="en-US" sz="2400" dirty="0">
              <a:solidFill>
                <a:srgbClr val="1B3C6E"/>
              </a:solidFill>
            </a:endParaRPr>
          </a:p>
          <a:p>
            <a:pPr>
              <a:buFont typeface="Wingdings" pitchFamily="2" charset="2"/>
              <a:buChar char="§"/>
            </a:pPr>
            <a:r>
              <a:rPr lang="en-US" sz="2400" b="1" dirty="0">
                <a:solidFill>
                  <a:srgbClr val="1B3C6E"/>
                </a:solidFill>
              </a:rPr>
              <a:t>What if </a:t>
            </a:r>
            <a:r>
              <a:rPr lang="en-US" sz="2400" dirty="0">
                <a:solidFill>
                  <a:srgbClr val="1B3C6E"/>
                </a:solidFill>
              </a:rPr>
              <a:t>the veteran says is having a hard time and is thinking about suicide?</a:t>
            </a:r>
          </a:p>
          <a:p>
            <a:pPr>
              <a:buFont typeface="Wingdings" pitchFamily="2" charset="2"/>
              <a:buChar char="§"/>
            </a:pPr>
            <a:endParaRPr lang="en-US" sz="2400" dirty="0">
              <a:solidFill>
                <a:srgbClr val="1B3C6E"/>
              </a:solidFill>
            </a:endParaRPr>
          </a:p>
          <a:p>
            <a:pPr>
              <a:buFont typeface="Wingdings" pitchFamily="2" charset="2"/>
              <a:buChar char="§"/>
            </a:pPr>
            <a:r>
              <a:rPr lang="en-US" sz="2400" b="1" dirty="0">
                <a:solidFill>
                  <a:srgbClr val="1B3C6E"/>
                </a:solidFill>
              </a:rPr>
              <a:t>What if </a:t>
            </a:r>
            <a:r>
              <a:rPr lang="en-US" sz="2400" dirty="0">
                <a:solidFill>
                  <a:srgbClr val="1B3C6E"/>
                </a:solidFill>
              </a:rPr>
              <a:t>the veteran says, I just realized I have not renewed my membership?</a:t>
            </a:r>
          </a:p>
          <a:p>
            <a:endParaRPr lang="en-US" sz="2400" dirty="0">
              <a:solidFill>
                <a:srgbClr val="1B3C6E"/>
              </a:solidFill>
            </a:endParaRPr>
          </a:p>
          <a:p>
            <a:pPr>
              <a:buFont typeface="Wingdings" pitchFamily="2" charset="2"/>
              <a:buChar char="§"/>
            </a:pPr>
            <a:endParaRPr lang="en-US" sz="2400" dirty="0">
              <a:solidFill>
                <a:srgbClr val="1B3C6E"/>
              </a:solidFill>
            </a:endParaRPr>
          </a:p>
          <a:p>
            <a:pPr>
              <a:buFont typeface="Wingdings" pitchFamily="2" charset="2"/>
              <a:buChar char="§"/>
            </a:pPr>
            <a:endParaRPr lang="en-US" sz="2400" dirty="0">
              <a:solidFill>
                <a:srgbClr val="1B3C6E"/>
              </a:solidFill>
            </a:endParaRPr>
          </a:p>
          <a:p>
            <a:pPr>
              <a:buFont typeface="Wingdings" pitchFamily="2" charset="2"/>
              <a:buChar char="§"/>
            </a:pPr>
            <a:endParaRPr lang="en-US" sz="2400" dirty="0">
              <a:solidFill>
                <a:srgbClr val="1B3C6E"/>
              </a:solidFill>
            </a:endParaRPr>
          </a:p>
        </p:txBody>
      </p:sp>
      <p:sp>
        <p:nvSpPr>
          <p:cNvPr id="5" name="Title 4">
            <a:extLst>
              <a:ext uri="{FF2B5EF4-FFF2-40B4-BE49-F238E27FC236}">
                <a16:creationId xmlns:a16="http://schemas.microsoft.com/office/drawing/2014/main" id="{A5717C67-B231-9F47-1AE4-A2622C66079D}"/>
              </a:ext>
            </a:extLst>
          </p:cNvPr>
          <p:cNvSpPr txBox="1">
            <a:spLocks/>
          </p:cNvSpPr>
          <p:nvPr/>
        </p:nvSpPr>
        <p:spPr>
          <a:xfrm>
            <a:off x="1974631" y="907608"/>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400" b="1" dirty="0">
                <a:solidFill>
                  <a:srgbClr val="1B3C6E"/>
                </a:solidFill>
              </a:rPr>
              <a:t>What if …..?</a:t>
            </a:r>
          </a:p>
          <a:p>
            <a:pPr algn="ctr"/>
            <a:r>
              <a:rPr lang="en-US" sz="3600" b="1" dirty="0">
                <a:solidFill>
                  <a:srgbClr val="1B3C6E"/>
                </a:solidFill>
              </a:rPr>
              <a:t>(question and discussion time)</a:t>
            </a:r>
          </a:p>
        </p:txBody>
      </p:sp>
    </p:spTree>
    <p:extLst>
      <p:ext uri="{BB962C8B-B14F-4D97-AF65-F5344CB8AC3E}">
        <p14:creationId xmlns:p14="http://schemas.microsoft.com/office/powerpoint/2010/main" val="390058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497541" y="389688"/>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Rectangle 2">
            <a:extLst>
              <a:ext uri="{FF2B5EF4-FFF2-40B4-BE49-F238E27FC236}">
                <a16:creationId xmlns:a16="http://schemas.microsoft.com/office/drawing/2014/main" id="{C23C35F1-B55C-3C9D-50E7-966CD3FC6168}"/>
              </a:ext>
            </a:extLst>
          </p:cNvPr>
          <p:cNvSpPr txBox="1">
            <a:spLocks noChangeArrowheads="1"/>
          </p:cNvSpPr>
          <p:nvPr/>
        </p:nvSpPr>
        <p:spPr>
          <a:xfrm>
            <a:off x="2081560" y="1722278"/>
            <a:ext cx="8028878" cy="3413444"/>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defRPr/>
            </a:pPr>
            <a:r>
              <a:rPr lang="en-US" sz="3600" b="1" dirty="0">
                <a:solidFill>
                  <a:srgbClr val="1B3C6E"/>
                </a:solidFill>
              </a:rPr>
              <a:t>What we will cover today:</a:t>
            </a:r>
          </a:p>
          <a:p>
            <a:pPr lvl="2">
              <a:defRPr/>
            </a:pPr>
            <a:r>
              <a:rPr lang="en-US" sz="4000" b="1" dirty="0">
                <a:solidFill>
                  <a:srgbClr val="1B3C6E"/>
                </a:solidFill>
              </a:rPr>
              <a:t>What is it?</a:t>
            </a:r>
          </a:p>
          <a:p>
            <a:pPr lvl="2">
              <a:defRPr/>
            </a:pPr>
            <a:r>
              <a:rPr lang="en-US" sz="4000" b="1" dirty="0">
                <a:solidFill>
                  <a:srgbClr val="1B3C6E"/>
                </a:solidFill>
              </a:rPr>
              <a:t>Why do we do it?</a:t>
            </a:r>
          </a:p>
          <a:p>
            <a:pPr lvl="2">
              <a:defRPr/>
            </a:pPr>
            <a:r>
              <a:rPr lang="en-US" sz="4000" b="1" dirty="0">
                <a:solidFill>
                  <a:srgbClr val="1B3C6E"/>
                </a:solidFill>
              </a:rPr>
              <a:t>When do we do it?</a:t>
            </a:r>
          </a:p>
          <a:p>
            <a:pPr lvl="2">
              <a:defRPr/>
            </a:pPr>
            <a:r>
              <a:rPr lang="en-US" sz="4000" b="1" dirty="0">
                <a:solidFill>
                  <a:srgbClr val="1B3C6E"/>
                </a:solidFill>
              </a:rPr>
              <a:t>Where do we do it?</a:t>
            </a:r>
          </a:p>
          <a:p>
            <a:pPr lvl="2">
              <a:defRPr/>
            </a:pPr>
            <a:r>
              <a:rPr lang="en-US" sz="4000" b="1" dirty="0">
                <a:solidFill>
                  <a:srgbClr val="1B3C6E"/>
                </a:solidFill>
              </a:rPr>
              <a:t>How do we do it?</a:t>
            </a:r>
          </a:p>
        </p:txBody>
      </p:sp>
      <p:sp>
        <p:nvSpPr>
          <p:cNvPr id="7" name="Title 4">
            <a:extLst>
              <a:ext uri="{FF2B5EF4-FFF2-40B4-BE49-F238E27FC236}">
                <a16:creationId xmlns:a16="http://schemas.microsoft.com/office/drawing/2014/main" id="{7F371F02-1F4A-6877-52D9-132EED47A3F8}"/>
              </a:ext>
            </a:extLst>
          </p:cNvPr>
          <p:cNvSpPr txBox="1">
            <a:spLocks/>
          </p:cNvSpPr>
          <p:nvPr/>
        </p:nvSpPr>
        <p:spPr>
          <a:xfrm>
            <a:off x="1981199" y="730548"/>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600" b="1" dirty="0">
                <a:solidFill>
                  <a:srgbClr val="1B3C6E"/>
                </a:solidFill>
              </a:rPr>
              <a:t>“</a:t>
            </a:r>
            <a:r>
              <a:rPr lang="en-US" sz="4400" b="1" dirty="0">
                <a:solidFill>
                  <a:srgbClr val="1B3C6E"/>
                </a:solidFill>
              </a:rPr>
              <a:t>The Buddy Check</a:t>
            </a:r>
            <a:r>
              <a:rPr lang="en-US" sz="3600" b="1" dirty="0">
                <a:solidFill>
                  <a:srgbClr val="1B3C6E"/>
                </a:solidFill>
              </a:rPr>
              <a:t>”</a:t>
            </a:r>
          </a:p>
        </p:txBody>
      </p:sp>
    </p:spTree>
    <p:extLst>
      <p:ext uri="{BB962C8B-B14F-4D97-AF65-F5344CB8AC3E}">
        <p14:creationId xmlns:p14="http://schemas.microsoft.com/office/powerpoint/2010/main" val="189393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3" descr="Logo&#10;&#10;Description automatically generated">
            <a:extLst>
              <a:ext uri="{FF2B5EF4-FFF2-40B4-BE49-F238E27FC236}">
                <a16:creationId xmlns:a16="http://schemas.microsoft.com/office/drawing/2014/main" id="{A733C694-1F19-16F2-BBE7-1307F670F0C7}"/>
              </a:ext>
            </a:extLst>
          </p:cNvPr>
          <p:cNvPicPr>
            <a:picLocks noChangeAspect="1"/>
          </p:cNvPicPr>
          <p:nvPr/>
        </p:nvPicPr>
        <p:blipFill rotWithShape="1">
          <a:blip r:embed="rId2"/>
          <a:srcRect r="2699" b="1"/>
          <a:stretch/>
        </p:blipFill>
        <p:spPr>
          <a:xfrm>
            <a:off x="3181373" y="499620"/>
            <a:ext cx="5829253" cy="3779725"/>
          </a:xfrm>
          <a:prstGeom prst="rect">
            <a:avLst/>
          </a:prstGeom>
        </p:spPr>
      </p:pic>
      <p:sp>
        <p:nvSpPr>
          <p:cNvPr id="5" name="TextBox 4">
            <a:extLst>
              <a:ext uri="{FF2B5EF4-FFF2-40B4-BE49-F238E27FC236}">
                <a16:creationId xmlns:a16="http://schemas.microsoft.com/office/drawing/2014/main" id="{F71AC449-0B4B-AD03-0628-EE57384F5C1B}"/>
              </a:ext>
            </a:extLst>
          </p:cNvPr>
          <p:cNvSpPr txBox="1"/>
          <p:nvPr/>
        </p:nvSpPr>
        <p:spPr>
          <a:xfrm>
            <a:off x="3036815" y="5150840"/>
            <a:ext cx="5973811" cy="1200329"/>
          </a:xfrm>
          <a:prstGeom prst="rect">
            <a:avLst/>
          </a:prstGeom>
          <a:noFill/>
        </p:spPr>
        <p:txBody>
          <a:bodyPr wrap="square" rtlCol="0">
            <a:spAutoFit/>
          </a:bodyPr>
          <a:lstStyle/>
          <a:p>
            <a:pPr algn="ctr"/>
            <a:r>
              <a:rPr lang="en-US" sz="7200" b="1" dirty="0">
                <a:solidFill>
                  <a:schemeClr val="accent5">
                    <a:lumMod val="50000"/>
                  </a:schemeClr>
                </a:solidFill>
              </a:rPr>
              <a:t>Questions?</a:t>
            </a:r>
          </a:p>
        </p:txBody>
      </p:sp>
    </p:spTree>
    <p:extLst>
      <p:ext uri="{BB962C8B-B14F-4D97-AF65-F5344CB8AC3E}">
        <p14:creationId xmlns:p14="http://schemas.microsoft.com/office/powerpoint/2010/main" val="415185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E40F1B3D-4FE1-B5AD-CE5F-A09C3A3F8F7F}"/>
              </a:ext>
            </a:extLst>
          </p:cNvPr>
          <p:cNvSpPr txBox="1">
            <a:spLocks/>
          </p:cNvSpPr>
          <p:nvPr/>
        </p:nvSpPr>
        <p:spPr>
          <a:xfrm>
            <a:off x="1070741" y="249060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Wingdings" pitchFamily="2" charset="2"/>
              <a:buChar char="§"/>
            </a:pPr>
            <a:r>
              <a:rPr lang="en-US" sz="2400" dirty="0">
                <a:solidFill>
                  <a:srgbClr val="1B3C6E"/>
                </a:solidFill>
              </a:rPr>
              <a:t>It’s “Leadership 101”: a demonstration of our good nature to always care for our nation’s heroes and their communities</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It is a CPR reportable event made formal by resolution to reach out to our fellow veterans and see how they are doing!</a:t>
            </a:r>
          </a:p>
        </p:txBody>
      </p:sp>
      <p:sp>
        <p:nvSpPr>
          <p:cNvPr id="5" name="Title 4">
            <a:extLst>
              <a:ext uri="{FF2B5EF4-FFF2-40B4-BE49-F238E27FC236}">
                <a16:creationId xmlns:a16="http://schemas.microsoft.com/office/drawing/2014/main" id="{653843A8-E282-4725-D07D-8F044EBA7443}"/>
              </a:ext>
            </a:extLst>
          </p:cNvPr>
          <p:cNvSpPr>
            <a:spLocks noGrp="1"/>
          </p:cNvSpPr>
          <p:nvPr>
            <p:ph type="title"/>
          </p:nvPr>
        </p:nvSpPr>
        <p:spPr>
          <a:xfrm>
            <a:off x="1974631" y="1243168"/>
            <a:ext cx="8229600" cy="1143000"/>
          </a:xfrm>
        </p:spPr>
        <p:txBody>
          <a:bodyPr>
            <a:normAutofit/>
          </a:bodyPr>
          <a:lstStyle/>
          <a:p>
            <a:pPr algn="ctr"/>
            <a:r>
              <a:rPr lang="en-US" b="1" dirty="0">
                <a:solidFill>
                  <a:srgbClr val="1B3C6E"/>
                </a:solidFill>
              </a:rPr>
              <a:t>What is it?</a:t>
            </a:r>
          </a:p>
        </p:txBody>
      </p:sp>
    </p:spTree>
    <p:extLst>
      <p:ext uri="{BB962C8B-B14F-4D97-AF65-F5344CB8AC3E}">
        <p14:creationId xmlns:p14="http://schemas.microsoft.com/office/powerpoint/2010/main" val="26076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1576"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 name="Picture 7">
            <a:extLst>
              <a:ext uri="{FF2B5EF4-FFF2-40B4-BE49-F238E27FC236}">
                <a16:creationId xmlns:a16="http://schemas.microsoft.com/office/drawing/2014/main" id="{2DFB5840-DCF0-DDD5-8B4F-AA322661B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860" y="436884"/>
            <a:ext cx="6300131" cy="5295900"/>
          </a:xfrm>
          <a:prstGeom prst="rect">
            <a:avLst/>
          </a:prstGeom>
        </p:spPr>
      </p:pic>
    </p:spTree>
    <p:extLst>
      <p:ext uri="{BB962C8B-B14F-4D97-AF65-F5344CB8AC3E}">
        <p14:creationId xmlns:p14="http://schemas.microsoft.com/office/powerpoint/2010/main" val="342335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E40F1B3D-4FE1-B5AD-CE5F-A09C3A3F8F7F}"/>
              </a:ext>
            </a:extLst>
          </p:cNvPr>
          <p:cNvSpPr txBox="1">
            <a:spLocks/>
          </p:cNvSpPr>
          <p:nvPr/>
        </p:nvSpPr>
        <p:spPr>
          <a:xfrm>
            <a:off x="1070741" y="249060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Wingdings" pitchFamily="2" charset="2"/>
              <a:buChar char="§"/>
            </a:pPr>
            <a:r>
              <a:rPr lang="en-US" sz="2400" dirty="0">
                <a:solidFill>
                  <a:srgbClr val="1B3C6E"/>
                </a:solidFill>
              </a:rPr>
              <a:t>Because our nation expects us to</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Because it’s the right thing to do</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To compliment efforts by the DoD and VA</a:t>
            </a:r>
          </a:p>
          <a:p>
            <a:pPr>
              <a:buFont typeface="Wingdings" pitchFamily="2" charset="2"/>
              <a:buChar char="§"/>
            </a:pPr>
            <a:endParaRPr lang="en-US" sz="2400" dirty="0">
              <a:solidFill>
                <a:srgbClr val="1B3C6E"/>
              </a:solidFill>
            </a:endParaRPr>
          </a:p>
          <a:p>
            <a:pPr>
              <a:buFont typeface="Wingdings" pitchFamily="2" charset="2"/>
              <a:buChar char="§"/>
            </a:pPr>
            <a:r>
              <a:rPr lang="en-US" sz="2400" dirty="0">
                <a:solidFill>
                  <a:srgbClr val="1B3C6E"/>
                </a:solidFill>
              </a:rPr>
              <a:t>To check on our veteran’s well being (both physical and mental)</a:t>
            </a:r>
          </a:p>
        </p:txBody>
      </p:sp>
      <p:sp>
        <p:nvSpPr>
          <p:cNvPr id="5" name="Title 4">
            <a:extLst>
              <a:ext uri="{FF2B5EF4-FFF2-40B4-BE49-F238E27FC236}">
                <a16:creationId xmlns:a16="http://schemas.microsoft.com/office/drawing/2014/main" id="{653843A8-E282-4725-D07D-8F044EBA7443}"/>
              </a:ext>
            </a:extLst>
          </p:cNvPr>
          <p:cNvSpPr>
            <a:spLocks noGrp="1"/>
          </p:cNvSpPr>
          <p:nvPr>
            <p:ph type="title"/>
          </p:nvPr>
        </p:nvSpPr>
        <p:spPr>
          <a:xfrm>
            <a:off x="1974631" y="1243168"/>
            <a:ext cx="8229600" cy="1143000"/>
          </a:xfrm>
        </p:spPr>
        <p:txBody>
          <a:bodyPr>
            <a:normAutofit/>
          </a:bodyPr>
          <a:lstStyle/>
          <a:p>
            <a:pPr algn="ctr"/>
            <a:r>
              <a:rPr lang="en-US" sz="4000" b="1" dirty="0">
                <a:solidFill>
                  <a:srgbClr val="1B3C6E"/>
                </a:solidFill>
              </a:rPr>
              <a:t>Why do we do it?</a:t>
            </a:r>
          </a:p>
        </p:txBody>
      </p:sp>
    </p:spTree>
    <p:extLst>
      <p:ext uri="{BB962C8B-B14F-4D97-AF65-F5344CB8AC3E}">
        <p14:creationId xmlns:p14="http://schemas.microsoft.com/office/powerpoint/2010/main" val="343856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dirty="0">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 name="Picture 7">
            <a:extLst>
              <a:ext uri="{FF2B5EF4-FFF2-40B4-BE49-F238E27FC236}">
                <a16:creationId xmlns:a16="http://schemas.microsoft.com/office/drawing/2014/main" id="{F1E68B8A-4ADB-5866-AF20-8D817FABA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471" y="2293372"/>
            <a:ext cx="5613920" cy="3441721"/>
          </a:xfrm>
          <a:prstGeom prst="rect">
            <a:avLst/>
          </a:prstGeom>
        </p:spPr>
      </p:pic>
      <p:sp>
        <p:nvSpPr>
          <p:cNvPr id="11" name="Title 4">
            <a:extLst>
              <a:ext uri="{FF2B5EF4-FFF2-40B4-BE49-F238E27FC236}">
                <a16:creationId xmlns:a16="http://schemas.microsoft.com/office/drawing/2014/main" id="{3F87833C-0F42-009B-2505-FAA9907AC0C7}"/>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Whereas…</a:t>
            </a:r>
          </a:p>
        </p:txBody>
      </p:sp>
      <p:pic>
        <p:nvPicPr>
          <p:cNvPr id="12" name="Content Placeholder 4">
            <a:extLst>
              <a:ext uri="{FF2B5EF4-FFF2-40B4-BE49-F238E27FC236}">
                <a16:creationId xmlns:a16="http://schemas.microsoft.com/office/drawing/2014/main" id="{25E4AD8C-FFD8-CE4B-02DA-F42CED3227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535" y="1465145"/>
            <a:ext cx="10840404" cy="613271"/>
          </a:xfrm>
          <a:prstGeom prst="rect">
            <a:avLst/>
          </a:prstGeom>
        </p:spPr>
      </p:pic>
    </p:spTree>
    <p:extLst>
      <p:ext uri="{BB962C8B-B14F-4D97-AF65-F5344CB8AC3E}">
        <p14:creationId xmlns:p14="http://schemas.microsoft.com/office/powerpoint/2010/main" val="220158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F627B19F-C763-BC54-751B-629CE3D60790}"/>
              </a:ext>
            </a:extLst>
          </p:cNvPr>
          <p:cNvSpPr txBox="1">
            <a:spLocks/>
          </p:cNvSpPr>
          <p:nvPr/>
        </p:nvSpPr>
        <p:spPr>
          <a:xfrm>
            <a:off x="1070741" y="3209300"/>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
            </a:pPr>
            <a:r>
              <a:rPr lang="en-US" sz="2400" dirty="0">
                <a:solidFill>
                  <a:srgbClr val="1B3C6E"/>
                </a:solidFill>
              </a:rPr>
              <a:t>We genuinely care about others, or we would have never worn the uniform</a:t>
            </a:r>
          </a:p>
          <a:p>
            <a:pPr marL="342900" indent="-342900">
              <a:buFont typeface="Wingdings" panose="05000000000000000000" pitchFamily="2" charset="2"/>
              <a:buChar char="§"/>
            </a:pPr>
            <a:r>
              <a:rPr lang="en-US" sz="2400" dirty="0">
                <a:solidFill>
                  <a:srgbClr val="1B3C6E"/>
                </a:solidFill>
              </a:rPr>
              <a:t>Our oath to the Nation and to each other never expires</a:t>
            </a:r>
          </a:p>
          <a:p>
            <a:pPr marL="342900" indent="-342900">
              <a:buFont typeface="Wingdings" panose="05000000000000000000" pitchFamily="2" charset="2"/>
              <a:buChar char="§"/>
            </a:pPr>
            <a:r>
              <a:rPr lang="en-US" sz="2400" dirty="0">
                <a:solidFill>
                  <a:srgbClr val="1B3C6E"/>
                </a:solidFill>
              </a:rPr>
              <a:t>Veterans are proud, but fellow veterans can see vulnerabilities and needs of others</a:t>
            </a:r>
          </a:p>
          <a:p>
            <a:pPr marL="342900" indent="-342900">
              <a:buFont typeface="Wingdings" panose="05000000000000000000" pitchFamily="2" charset="2"/>
              <a:buChar char="§"/>
            </a:pPr>
            <a:r>
              <a:rPr lang="en-US" sz="2400" dirty="0">
                <a:solidFill>
                  <a:srgbClr val="1B3C6E"/>
                </a:solidFill>
              </a:rPr>
              <a:t>Veterans in crisis need a Legion behind them</a:t>
            </a:r>
          </a:p>
          <a:p>
            <a:pPr marL="342900" indent="-342900">
              <a:buFont typeface="Wingdings" panose="05000000000000000000" pitchFamily="2" charset="2"/>
              <a:buChar char="§"/>
            </a:pPr>
            <a:r>
              <a:rPr lang="en-US" sz="2400" dirty="0">
                <a:solidFill>
                  <a:srgbClr val="1B3C6E"/>
                </a:solidFill>
              </a:rPr>
              <a:t>We have an obligation to support efforts by the Department of Defense and the Department of Veterans Affairs to reduce veteran suicide, homelessness, addiction, etc. </a:t>
            </a:r>
          </a:p>
        </p:txBody>
      </p:sp>
      <p:sp>
        <p:nvSpPr>
          <p:cNvPr id="6" name="Title 4">
            <a:extLst>
              <a:ext uri="{FF2B5EF4-FFF2-40B4-BE49-F238E27FC236}">
                <a16:creationId xmlns:a16="http://schemas.microsoft.com/office/drawing/2014/main" id="{0DBDBF96-9E6E-9553-3286-DF34B9FCCFF6}"/>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Whereas…</a:t>
            </a:r>
          </a:p>
        </p:txBody>
      </p:sp>
      <p:pic>
        <p:nvPicPr>
          <p:cNvPr id="7" name="Content Placeholder 4">
            <a:extLst>
              <a:ext uri="{FF2B5EF4-FFF2-40B4-BE49-F238E27FC236}">
                <a16:creationId xmlns:a16="http://schemas.microsoft.com/office/drawing/2014/main" id="{B8EEA14A-639B-6254-8177-A1BCAAE66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53" y="1360907"/>
            <a:ext cx="11212512" cy="1827602"/>
          </a:xfrm>
          <a:prstGeom prst="rect">
            <a:avLst/>
          </a:prstGeom>
        </p:spPr>
      </p:pic>
    </p:spTree>
    <p:extLst>
      <p:ext uri="{BB962C8B-B14F-4D97-AF65-F5344CB8AC3E}">
        <p14:creationId xmlns:p14="http://schemas.microsoft.com/office/powerpoint/2010/main" val="23970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7" name="Picture 6">
            <a:extLst>
              <a:ext uri="{FF2B5EF4-FFF2-40B4-BE49-F238E27FC236}">
                <a16:creationId xmlns:a16="http://schemas.microsoft.com/office/drawing/2014/main" id="{11E4C30C-6994-604B-C494-21A1987E60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2682" y="393699"/>
            <a:ext cx="9157218" cy="5405025"/>
          </a:xfrm>
          <a:prstGeom prst="rect">
            <a:avLst/>
          </a:prstGeom>
        </p:spPr>
      </p:pic>
    </p:spTree>
    <p:extLst>
      <p:ext uri="{BB962C8B-B14F-4D97-AF65-F5344CB8AC3E}">
        <p14:creationId xmlns:p14="http://schemas.microsoft.com/office/powerpoint/2010/main" val="62702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Content Placeholder 2">
            <a:extLst>
              <a:ext uri="{FF2B5EF4-FFF2-40B4-BE49-F238E27FC236}">
                <a16:creationId xmlns:a16="http://schemas.microsoft.com/office/drawing/2014/main" id="{F627B19F-C763-BC54-751B-629CE3D60790}"/>
              </a:ext>
            </a:extLst>
          </p:cNvPr>
          <p:cNvSpPr txBox="1">
            <a:spLocks/>
          </p:cNvSpPr>
          <p:nvPr/>
        </p:nvSpPr>
        <p:spPr>
          <a:xfrm>
            <a:off x="990908" y="2873741"/>
            <a:ext cx="10050518" cy="370239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
            </a:pPr>
            <a:r>
              <a:rPr lang="en-US" sz="2400" dirty="0">
                <a:solidFill>
                  <a:srgbClr val="1B3C6E"/>
                </a:solidFill>
              </a:rPr>
              <a:t>A Legionnaire’s daily and continuous mission is to take care of other veterans</a:t>
            </a:r>
          </a:p>
          <a:p>
            <a:pPr marL="342900" indent="-342900">
              <a:buFont typeface="Wingdings" panose="05000000000000000000" pitchFamily="2" charset="2"/>
              <a:buChar char="§"/>
            </a:pPr>
            <a:endParaRPr lang="en-US" sz="2400" dirty="0">
              <a:solidFill>
                <a:srgbClr val="1B3C6E"/>
              </a:solidFill>
            </a:endParaRPr>
          </a:p>
          <a:p>
            <a:pPr marL="342900" indent="-342900">
              <a:buFont typeface="Wingdings" panose="05000000000000000000" pitchFamily="2" charset="2"/>
              <a:buChar char="§"/>
            </a:pPr>
            <a:r>
              <a:rPr lang="en-US" sz="2400" dirty="0">
                <a:solidFill>
                  <a:srgbClr val="1B3C6E"/>
                </a:solidFill>
              </a:rPr>
              <a:t>By formalizing an informal process, we can quantify and qualify our efforts and improve processes in the future</a:t>
            </a:r>
          </a:p>
          <a:p>
            <a:pPr marL="342900" indent="-342900">
              <a:buFont typeface="Wingdings" panose="05000000000000000000" pitchFamily="2" charset="2"/>
              <a:buChar char="§"/>
            </a:pPr>
            <a:endParaRPr lang="en-US" sz="2400" dirty="0">
              <a:solidFill>
                <a:srgbClr val="1B3C6E"/>
              </a:solidFill>
            </a:endParaRPr>
          </a:p>
          <a:p>
            <a:pPr marL="342900" indent="-342900">
              <a:buFont typeface="Wingdings" panose="05000000000000000000" pitchFamily="2" charset="2"/>
              <a:buChar char="§"/>
            </a:pPr>
            <a:r>
              <a:rPr lang="en-US" sz="2400" dirty="0">
                <a:solidFill>
                  <a:srgbClr val="1B3C6E"/>
                </a:solidFill>
              </a:rPr>
              <a:t>Active and expired members have, at one point, made a commitment to The American Legion. Therefore, we made a commitment to them to look out for their health and welfare, and to assist within our means</a:t>
            </a:r>
          </a:p>
        </p:txBody>
      </p:sp>
      <p:sp>
        <p:nvSpPr>
          <p:cNvPr id="6" name="Title 4">
            <a:extLst>
              <a:ext uri="{FF2B5EF4-FFF2-40B4-BE49-F238E27FC236}">
                <a16:creationId xmlns:a16="http://schemas.microsoft.com/office/drawing/2014/main" id="{0DBDBF96-9E6E-9553-3286-DF34B9FCCFF6}"/>
              </a:ext>
            </a:extLst>
          </p:cNvPr>
          <p:cNvSpPr txBox="1">
            <a:spLocks/>
          </p:cNvSpPr>
          <p:nvPr/>
        </p:nvSpPr>
        <p:spPr>
          <a:xfrm>
            <a:off x="587265" y="762062"/>
            <a:ext cx="8229600" cy="11430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b="1" dirty="0">
                <a:solidFill>
                  <a:srgbClr val="1B3C6E"/>
                </a:solidFill>
              </a:rPr>
              <a:t>Whereas…</a:t>
            </a:r>
          </a:p>
        </p:txBody>
      </p:sp>
      <p:pic>
        <p:nvPicPr>
          <p:cNvPr id="8" name="Content Placeholder 4">
            <a:extLst>
              <a:ext uri="{FF2B5EF4-FFF2-40B4-BE49-F238E27FC236}">
                <a16:creationId xmlns:a16="http://schemas.microsoft.com/office/drawing/2014/main" id="{E7C99B6B-3A48-5625-138D-4FE3B71BB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81606"/>
            <a:ext cx="11110912" cy="1196000"/>
          </a:xfrm>
          <a:prstGeom prst="rect">
            <a:avLst/>
          </a:prstGeom>
        </p:spPr>
      </p:pic>
    </p:spTree>
    <p:extLst>
      <p:ext uri="{BB962C8B-B14F-4D97-AF65-F5344CB8AC3E}">
        <p14:creationId xmlns:p14="http://schemas.microsoft.com/office/powerpoint/2010/main" val="1708486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52F8E567BC8141AA5746A5ECEEBC81" ma:contentTypeVersion="6" ma:contentTypeDescription="Create a new document." ma:contentTypeScope="" ma:versionID="ab1df8b859cf8b641d01e70e210e274d">
  <xsd:schema xmlns:xsd="http://www.w3.org/2001/XMLSchema" xmlns:xs="http://www.w3.org/2001/XMLSchema" xmlns:p="http://schemas.microsoft.com/office/2006/metadata/properties" xmlns:ns2="fbb066da-04ef-462a-90dd-4b396df081ef" xmlns:ns3="c2ca8aa4-a1b9-4a7d-925f-6ee8fb472cf8" targetNamespace="http://schemas.microsoft.com/office/2006/metadata/properties" ma:root="true" ma:fieldsID="dbc793c87f38e1d26f493650998ed8b6" ns2:_="" ns3:_="">
    <xsd:import namespace="fbb066da-04ef-462a-90dd-4b396df081ef"/>
    <xsd:import namespace="c2ca8aa4-a1b9-4a7d-925f-6ee8fb472c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b066da-04ef-462a-90dd-4b396df081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ca8aa4-a1b9-4a7d-925f-6ee8fb472c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2E8AC9-9DF3-473D-8BAC-C12A03246C2F}">
  <ds:schemaRefs>
    <ds:schemaRef ds:uri="http://schemas.microsoft.com/sharepoint/v3/contenttype/forms"/>
  </ds:schemaRefs>
</ds:datastoreItem>
</file>

<file path=customXml/itemProps2.xml><?xml version="1.0" encoding="utf-8"?>
<ds:datastoreItem xmlns:ds="http://schemas.openxmlformats.org/officeDocument/2006/customXml" ds:itemID="{277B6EBB-6B7E-4513-B140-BBD8D79EA2F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8FA755-01C6-447A-BD3C-460442BA5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b066da-04ef-462a-90dd-4b396df081ef"/>
    <ds:schemaRef ds:uri="c2ca8aa4-a1b9-4a7d-925f-6ee8fb472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98</TotalTime>
  <Words>738</Words>
  <Application>Microsoft Office PowerPoint</Application>
  <PresentationFormat>Widescreen</PresentationFormat>
  <Paragraphs>109</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Wingdings</vt:lpstr>
      <vt:lpstr>Calibri Light</vt:lpstr>
      <vt:lpstr>Calibri</vt:lpstr>
      <vt:lpstr>Office Theme</vt:lpstr>
      <vt:lpstr>PowerPoint Presentation</vt:lpstr>
      <vt:lpstr>PowerPoint Presentation</vt:lpstr>
      <vt:lpstr>What is it?</vt:lpstr>
      <vt:lpstr>PowerPoint Presentation</vt:lpstr>
      <vt:lpstr>Why do we do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do we do it?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Emery, Michele A.</dc:creator>
  <cp:lastModifiedBy>Kevin Hempel</cp:lastModifiedBy>
  <cp:revision>25</cp:revision>
  <dcterms:created xsi:type="dcterms:W3CDTF">2022-01-13T16:06:45Z</dcterms:created>
  <dcterms:modified xsi:type="dcterms:W3CDTF">2023-01-24T21:51:13Z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0x0101009B52F8E567BC8141AA5746A5ECEEBC81</vt:lpwstr>
  </property>
</Properties>
</file>